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80" r:id="rId2"/>
    <p:sldId id="288" r:id="rId3"/>
    <p:sldId id="289" r:id="rId4"/>
    <p:sldId id="290" r:id="rId5"/>
    <p:sldId id="291" r:id="rId6"/>
    <p:sldId id="292" r:id="rId7"/>
    <p:sldId id="281" r:id="rId8"/>
    <p:sldId id="283" r:id="rId9"/>
    <p:sldId id="287" r:id="rId10"/>
    <p:sldId id="284" r:id="rId11"/>
    <p:sldId id="285" r:id="rId12"/>
    <p:sldId id="286" r:id="rId13"/>
    <p:sldId id="279" r:id="rId14"/>
    <p:sldId id="270" r:id="rId15"/>
    <p:sldId id="272" r:id="rId16"/>
    <p:sldId id="293" r:id="rId17"/>
    <p:sldId id="273" r:id="rId18"/>
    <p:sldId id="274" r:id="rId19"/>
    <p:sldId id="275" r:id="rId20"/>
    <p:sldId id="276" r:id="rId2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CC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165F2-104D-41CA-9D18-0F9EF6EABDB9}" v="1113" dt="2020-09-29T14:37:06.943"/>
    <p1510:client id="{62BE8935-06D7-4E3B-BCB2-5752AD40A8D0}" v="1" dt="2020-09-29T08:48:07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65" autoAdjust="0"/>
  </p:normalViewPr>
  <p:slideViewPr>
    <p:cSldViewPr snapToGrid="0">
      <p:cViewPr varScale="1">
        <p:scale>
          <a:sx n="150" d="100"/>
          <a:sy n="150" d="100"/>
        </p:scale>
        <p:origin x="17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ni" userId="4f080a374946a681" providerId="LiveId" clId="{BCAED73E-8917-44A5-9D95-72A5458926F1}"/>
    <pc:docChg chg="undo custSel addSld delSld modSld sldOrd">
      <pc:chgData name="Noni" userId="4f080a374946a681" providerId="LiveId" clId="{BCAED73E-8917-44A5-9D95-72A5458926F1}" dt="2020-09-28T08:15:41.572" v="9935" actId="1076"/>
      <pc:docMkLst>
        <pc:docMk/>
      </pc:docMkLst>
      <pc:sldChg chg="modSp mod">
        <pc:chgData name="Noni" userId="4f080a374946a681" providerId="LiveId" clId="{BCAED73E-8917-44A5-9D95-72A5458926F1}" dt="2020-09-28T06:59:40.913" v="161"/>
        <pc:sldMkLst>
          <pc:docMk/>
          <pc:sldMk cId="1315972213" sldId="261"/>
        </pc:sldMkLst>
        <pc:spChg chg="mod">
          <ac:chgData name="Noni" userId="4f080a374946a681" providerId="LiveId" clId="{BCAED73E-8917-44A5-9D95-72A5458926F1}" dt="2020-09-28T06:59:40.913" v="161"/>
          <ac:spMkLst>
            <pc:docMk/>
            <pc:sldMk cId="1315972213" sldId="261"/>
            <ac:spMk id="9" creationId="{5400F668-4148-4EDC-9A7A-57F763B9F0AA}"/>
          </ac:spMkLst>
        </pc:spChg>
      </pc:sldChg>
      <pc:sldChg chg="addSp delSp modSp del mod">
        <pc:chgData name="Noni" userId="4f080a374946a681" providerId="LiveId" clId="{BCAED73E-8917-44A5-9D95-72A5458926F1}" dt="2020-09-28T07:47:03.635" v="7283" actId="47"/>
        <pc:sldMkLst>
          <pc:docMk/>
          <pc:sldMk cId="368617290" sldId="262"/>
        </pc:sldMkLst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7" creationId="{B8FB47FB-AF05-42F5-A3FE-152326473EB9}"/>
          </ac:spMkLst>
        </pc:spChg>
        <pc:spChg chg="del mod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9" creationId="{5400F668-4148-4EDC-9A7A-57F763B9F0AA}"/>
          </ac:spMkLst>
        </pc:spChg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10" creationId="{629FD596-801A-47DE-A1B5-380F13F1CC5F}"/>
          </ac:spMkLst>
        </pc:spChg>
        <pc:spChg chg="add mod">
          <ac:chgData name="Noni" userId="4f080a374946a681" providerId="LiveId" clId="{BCAED73E-8917-44A5-9D95-72A5458926F1}" dt="2020-09-28T07:01:13.135" v="179" actId="13822"/>
          <ac:spMkLst>
            <pc:docMk/>
            <pc:sldMk cId="368617290" sldId="262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6:58:57.976" v="107" actId="478"/>
          <ac:spMkLst>
            <pc:docMk/>
            <pc:sldMk cId="368617290" sldId="262"/>
            <ac:spMk id="13" creationId="{62C5CC6E-5D4B-42F0-8BE0-17A0E809D119}"/>
          </ac:spMkLst>
        </pc:spChg>
        <pc:spChg chg="add del mod">
          <ac:chgData name="Noni" userId="4f080a374946a681" providerId="LiveId" clId="{BCAED73E-8917-44A5-9D95-72A5458926F1}" dt="2020-09-28T06:58:57.356" v="106" actId="478"/>
          <ac:spMkLst>
            <pc:docMk/>
            <pc:sldMk cId="368617290" sldId="262"/>
            <ac:spMk id="15" creationId="{7557D81B-056E-46AC-B99F-406CE1270001}"/>
          </ac:spMkLst>
        </pc:spChg>
        <pc:spChg chg="add mod">
          <ac:chgData name="Noni" userId="4f080a374946a681" providerId="LiveId" clId="{BCAED73E-8917-44A5-9D95-72A5458926F1}" dt="2020-09-28T07:01:07.399" v="178" actId="13822"/>
          <ac:spMkLst>
            <pc:docMk/>
            <pc:sldMk cId="368617290" sldId="262"/>
            <ac:spMk id="17" creationId="{E3CCF751-8D15-4E74-AE01-B853230EAC48}"/>
          </ac:spMkLst>
        </pc:spChg>
        <pc:spChg chg="add mod">
          <ac:chgData name="Noni" userId="4f080a374946a681" providerId="LiveId" clId="{BCAED73E-8917-44A5-9D95-72A5458926F1}" dt="2020-09-28T07:01:04.971" v="177" actId="13822"/>
          <ac:spMkLst>
            <pc:docMk/>
            <pc:sldMk cId="368617290" sldId="262"/>
            <ac:spMk id="19" creationId="{5DF05108-72C4-4352-89CD-26DBDDF67A30}"/>
          </ac:spMkLst>
        </pc:spChg>
        <pc:spChg chg="add mod">
          <ac:chgData name="Noni" userId="4f080a374946a681" providerId="LiveId" clId="{BCAED73E-8917-44A5-9D95-72A5458926F1}" dt="2020-09-28T07:28:39.061" v="4421" actId="6549"/>
          <ac:spMkLst>
            <pc:docMk/>
            <pc:sldMk cId="368617290" sldId="262"/>
            <ac:spMk id="20" creationId="{2E602096-286B-4FD8-9A92-D843D2A4A7E4}"/>
          </ac:spMkLst>
        </pc:spChg>
        <pc:spChg chg="add mod">
          <ac:chgData name="Noni" userId="4f080a374946a681" providerId="LiveId" clId="{BCAED73E-8917-44A5-9D95-72A5458926F1}" dt="2020-09-28T07:14:22.659" v="2256" actId="20577"/>
          <ac:spMkLst>
            <pc:docMk/>
            <pc:sldMk cId="368617290" sldId="262"/>
            <ac:spMk id="22" creationId="{DB6E1507-A840-4563-BEBA-309E256E3381}"/>
          </ac:spMkLst>
        </pc:spChg>
        <pc:spChg chg="add mod">
          <ac:chgData name="Noni" userId="4f080a374946a681" providerId="LiveId" clId="{BCAED73E-8917-44A5-9D95-72A5458926F1}" dt="2020-09-28T07:28:31.603" v="4414"/>
          <ac:spMkLst>
            <pc:docMk/>
            <pc:sldMk cId="368617290" sldId="262"/>
            <ac:spMk id="24" creationId="{F0B09683-EE40-4050-942F-A1C5A9E272D5}"/>
          </ac:spMkLst>
        </pc:spChg>
        <pc:spChg chg="add mod">
          <ac:chgData name="Noni" userId="4f080a374946a681" providerId="LiveId" clId="{BCAED73E-8917-44A5-9D95-72A5458926F1}" dt="2020-09-28T07:23:49.625" v="4094" actId="20577"/>
          <ac:spMkLst>
            <pc:docMk/>
            <pc:sldMk cId="368617290" sldId="262"/>
            <ac:spMk id="25" creationId="{FC8ED785-649A-4512-8B55-464004AE3EAC}"/>
          </ac:spMkLst>
        </pc:spChg>
        <pc:spChg chg="add mod">
          <ac:chgData name="Noni" userId="4f080a374946a681" providerId="LiveId" clId="{BCAED73E-8917-44A5-9D95-72A5458926F1}" dt="2020-09-28T07:29:01.934" v="4455"/>
          <ac:spMkLst>
            <pc:docMk/>
            <pc:sldMk cId="368617290" sldId="262"/>
            <ac:spMk id="27" creationId="{E116C353-86B0-4012-B5DB-AFDE09F24FFB}"/>
          </ac:spMkLst>
        </pc:spChg>
        <pc:spChg chg="add mod">
          <ac:chgData name="Noni" userId="4f080a374946a681" providerId="LiveId" clId="{BCAED73E-8917-44A5-9D95-72A5458926F1}" dt="2020-09-28T07:31:55.716" v="5274" actId="20577"/>
          <ac:spMkLst>
            <pc:docMk/>
            <pc:sldMk cId="368617290" sldId="262"/>
            <ac:spMk id="28" creationId="{3C6643EB-B9FB-415B-B11F-26110E3E917E}"/>
          </ac:spMkLst>
        </pc:spChg>
        <pc:cxnChg chg="add mod">
          <ac:chgData name="Noni" userId="4f080a374946a681" providerId="LiveId" clId="{BCAED73E-8917-44A5-9D95-72A5458926F1}" dt="2020-09-28T07:14:34.706" v="2283" actId="1038"/>
          <ac:cxnSpMkLst>
            <pc:docMk/>
            <pc:sldMk cId="368617290" sldId="262"/>
            <ac:cxnSpMk id="23" creationId="{F15F9EAF-5390-4FDD-A148-F635AD2855FE}"/>
          </ac:cxnSpMkLst>
        </pc:cxnChg>
        <pc:cxnChg chg="add mod">
          <ac:chgData name="Noni" userId="4f080a374946a681" providerId="LiveId" clId="{BCAED73E-8917-44A5-9D95-72A5458926F1}" dt="2020-09-28T07:14:47.456" v="2285" actId="1076"/>
          <ac:cxnSpMkLst>
            <pc:docMk/>
            <pc:sldMk cId="368617290" sldId="262"/>
            <ac:cxnSpMk id="26" creationId="{71107E1E-F875-4E94-B79A-87AA78B98586}"/>
          </ac:cxnSpMkLst>
        </pc:cxnChg>
        <pc:cxnChg chg="add mod">
          <ac:chgData name="Noni" userId="4f080a374946a681" providerId="LiveId" clId="{BCAED73E-8917-44A5-9D95-72A5458926F1}" dt="2020-09-28T07:23:56.759" v="4096" actId="1076"/>
          <ac:cxnSpMkLst>
            <pc:docMk/>
            <pc:sldMk cId="368617290" sldId="262"/>
            <ac:cxnSpMk id="29" creationId="{1D20C8E1-8353-4DA5-9E3F-DFEFE51AAA7A}"/>
          </ac:cxnSpMkLst>
        </pc:cxnChg>
      </pc:sldChg>
      <pc:sldChg chg="modSp add del mod modNotesTx">
        <pc:chgData name="Noni" userId="4f080a374946a681" providerId="LiveId" clId="{BCAED73E-8917-44A5-9D95-72A5458926F1}" dt="2020-09-28T07:48:20.830" v="7382" actId="47"/>
        <pc:sldMkLst>
          <pc:docMk/>
          <pc:sldMk cId="54849493" sldId="263"/>
        </pc:sldMkLst>
        <pc:spChg chg="mod">
          <ac:chgData name="Noni" userId="4f080a374946a681" providerId="LiveId" clId="{BCAED73E-8917-44A5-9D95-72A5458926F1}" dt="2020-09-28T07:37:43.143" v="5872" actId="6549"/>
          <ac:spMkLst>
            <pc:docMk/>
            <pc:sldMk cId="54849493" sldId="263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1:34.203" v="6594" actId="6549"/>
          <ac:spMkLst>
            <pc:docMk/>
            <pc:sldMk cId="54849493" sldId="263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6:24.489" v="7277" actId="6549"/>
          <ac:spMkLst>
            <pc:docMk/>
            <pc:sldMk cId="54849493" sldId="263"/>
            <ac:spMk id="28" creationId="{3C6643EB-B9FB-415B-B11F-26110E3E917E}"/>
          </ac:spMkLst>
        </pc:spChg>
      </pc:sldChg>
      <pc:sldChg chg="addSp modSp add mod ord">
        <pc:chgData name="Noni" userId="4f080a374946a681" providerId="LiveId" clId="{BCAED73E-8917-44A5-9D95-72A5458926F1}" dt="2020-09-28T07:48:18.424" v="7381"/>
        <pc:sldMkLst>
          <pc:docMk/>
          <pc:sldMk cId="1537380891" sldId="264"/>
        </pc:sldMkLst>
        <pc:spChg chg="add mod">
          <ac:chgData name="Noni" userId="4f080a374946a681" providerId="LiveId" clId="{BCAED73E-8917-44A5-9D95-72A5458926F1}" dt="2020-09-28T07:48:01.065" v="7367" actId="1035"/>
          <ac:spMkLst>
            <pc:docMk/>
            <pc:sldMk cId="1537380891" sldId="264"/>
            <ac:spMk id="7" creationId="{AB704334-325D-458C-883E-47E468BC3628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11" creationId="{AFDDBD33-9A20-4E40-A37C-3E1F07A66B90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17" creationId="{E3CCF751-8D15-4E74-AE01-B853230EAC48}"/>
          </ac:spMkLst>
        </pc:spChg>
        <pc:spChg chg="mod">
          <ac:chgData name="Noni" userId="4f080a374946a681" providerId="LiveId" clId="{BCAED73E-8917-44A5-9D95-72A5458926F1}" dt="2020-09-28T07:48:07.070" v="7371" actId="313"/>
          <ac:spMkLst>
            <pc:docMk/>
            <pc:sldMk cId="1537380891" sldId="264"/>
            <ac:spMk id="20" creationId="{2E602096-286B-4FD8-9A92-D843D2A4A7E4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8:09.247" v="7375" actId="313"/>
          <ac:spMkLst>
            <pc:docMk/>
            <pc:sldMk cId="1537380891" sldId="264"/>
            <ac:spMk id="24" creationId="{F0B09683-EE40-4050-942F-A1C5A9E272D5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8:11.597" v="7379" actId="313"/>
          <ac:spMkLst>
            <pc:docMk/>
            <pc:sldMk cId="1537380891" sldId="264"/>
            <ac:spMk id="27" creationId="{E116C353-86B0-4012-B5DB-AFDE09F24FFB}"/>
          </ac:spMkLst>
        </pc:spChg>
        <pc:cxnChg chg="mod">
          <ac:chgData name="Noni" userId="4f080a374946a681" providerId="LiveId" clId="{BCAED73E-8917-44A5-9D95-72A5458926F1}" dt="2020-09-28T07:47:35.521" v="7324" actId="1036"/>
          <ac:cxnSpMkLst>
            <pc:docMk/>
            <pc:sldMk cId="1537380891" sldId="264"/>
            <ac:cxnSpMk id="23" creationId="{F15F9EAF-5390-4FDD-A148-F635AD2855FE}"/>
          </ac:cxnSpMkLst>
        </pc:cxnChg>
        <pc:cxnChg chg="mod">
          <ac:chgData name="Noni" userId="4f080a374946a681" providerId="LiveId" clId="{BCAED73E-8917-44A5-9D95-72A5458926F1}" dt="2020-09-28T07:47:39.328" v="7331" actId="1036"/>
          <ac:cxnSpMkLst>
            <pc:docMk/>
            <pc:sldMk cId="1537380891" sldId="264"/>
            <ac:cxnSpMk id="26" creationId="{71107E1E-F875-4E94-B79A-87AA78B98586}"/>
          </ac:cxnSpMkLst>
        </pc:cxnChg>
      </pc:sldChg>
      <pc:sldChg chg="addSp delSp modSp add mod modNotesTx">
        <pc:chgData name="Noni" userId="4f080a374946a681" providerId="LiveId" clId="{BCAED73E-8917-44A5-9D95-72A5458926F1}" dt="2020-09-28T08:08:37.891" v="9082"/>
        <pc:sldMkLst>
          <pc:docMk/>
          <pc:sldMk cId="893212140" sldId="265"/>
        </pc:sldMkLst>
        <pc:spChg chg="mod">
          <ac:chgData name="Noni" userId="4f080a374946a681" providerId="LiveId" clId="{BCAED73E-8917-44A5-9D95-72A5458926F1}" dt="2020-09-28T07:48:34.529" v="7412"/>
          <ac:spMkLst>
            <pc:docMk/>
            <pc:sldMk cId="893212140" sldId="265"/>
            <ac:spMk id="7" creationId="{AB704334-325D-458C-883E-47E468BC3628}"/>
          </ac:spMkLst>
        </pc:spChg>
        <pc:spChg chg="del mod">
          <ac:chgData name="Noni" userId="4f080a374946a681" providerId="LiveId" clId="{BCAED73E-8917-44A5-9D95-72A5458926F1}" dt="2020-09-28T07:56:49.446" v="7824" actId="478"/>
          <ac:spMkLst>
            <pc:docMk/>
            <pc:sldMk cId="893212140" sldId="265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7:51:23.777" v="7731" actId="478"/>
          <ac:spMkLst>
            <pc:docMk/>
            <pc:sldMk cId="893212140" sldId="265"/>
            <ac:spMk id="12" creationId="{391DCB61-FC5C-4E1B-87C9-16676CFCF827}"/>
          </ac:spMkLst>
        </pc:spChg>
        <pc:spChg chg="add del mod">
          <ac:chgData name="Noni" userId="4f080a374946a681" providerId="LiveId" clId="{BCAED73E-8917-44A5-9D95-72A5458926F1}" dt="2020-09-28T07:59:14.490" v="8244" actId="478"/>
          <ac:spMkLst>
            <pc:docMk/>
            <pc:sldMk cId="893212140" sldId="265"/>
            <ac:spMk id="13" creationId="{9C6C414C-7483-4D14-98B8-A01C282C8FF9}"/>
          </ac:spMkLst>
        </pc:spChg>
        <pc:spChg chg="add del">
          <ac:chgData name="Noni" userId="4f080a374946a681" providerId="LiveId" clId="{BCAED73E-8917-44A5-9D95-72A5458926F1}" dt="2020-09-28T07:56:54.228" v="7826" actId="22"/>
          <ac:spMkLst>
            <pc:docMk/>
            <pc:sldMk cId="893212140" sldId="265"/>
            <ac:spMk id="15" creationId="{9478A3F4-28A4-4B44-B4A0-CA5AFB7400C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7" creationId="{E3CCF751-8D15-4E74-AE01-B853230EAC48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9" creationId="{5DF05108-72C4-4352-89CD-26DBDDF67A30}"/>
          </ac:spMkLst>
        </pc:spChg>
        <pc:spChg chg="del">
          <ac:chgData name="Noni" userId="4f080a374946a681" providerId="LiveId" clId="{BCAED73E-8917-44A5-9D95-72A5458926F1}" dt="2020-09-28T07:48:40.176" v="7415" actId="478"/>
          <ac:spMkLst>
            <pc:docMk/>
            <pc:sldMk cId="893212140" sldId="265"/>
            <ac:spMk id="20" creationId="{2E602096-286B-4FD8-9A92-D843D2A4A7E4}"/>
          </ac:spMkLst>
        </pc:spChg>
        <pc:spChg chg="del">
          <ac:chgData name="Noni" userId="4f080a374946a681" providerId="LiveId" clId="{BCAED73E-8917-44A5-9D95-72A5458926F1}" dt="2020-09-28T07:48:38.602" v="7414" actId="478"/>
          <ac:spMkLst>
            <pc:docMk/>
            <pc:sldMk cId="893212140" sldId="265"/>
            <ac:spMk id="22" creationId="{DB6E1507-A840-4563-BEBA-309E256E3381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4" creationId="{F0B09683-EE40-4050-942F-A1C5A9E272D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5" creationId="{FC8ED785-649A-4512-8B55-464004AE3EAC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7" creationId="{E116C353-86B0-4012-B5DB-AFDE09F24FFB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8" creationId="{3C6643EB-B9FB-415B-B11F-26110E3E917E}"/>
          </ac:spMkLst>
        </pc:spChg>
        <pc:graphicFrameChg chg="add mod ord modGraphic">
          <ac:chgData name="Noni" userId="4f080a374946a681" providerId="LiveId" clId="{BCAED73E-8917-44A5-9D95-72A5458926F1}" dt="2020-09-28T08:08:37.891" v="9082"/>
          <ac:graphicFrameMkLst>
            <pc:docMk/>
            <pc:sldMk cId="893212140" sldId="265"/>
            <ac:graphicFrameMk id="14" creationId="{15A2B712-5C86-4C60-AAD7-33F24756BA0C}"/>
          </ac:graphicFrameMkLst>
        </pc:graphicFrameChg>
        <pc:picChg chg="add mod ord">
          <ac:chgData name="Noni" userId="4f080a374946a681" providerId="LiveId" clId="{BCAED73E-8917-44A5-9D95-72A5458926F1}" dt="2020-09-28T07:59:40.626" v="8252" actId="167"/>
          <ac:picMkLst>
            <pc:docMk/>
            <pc:sldMk cId="893212140" sldId="265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4:24.992" v="8556" actId="1038"/>
          <ac:picMkLst>
            <pc:docMk/>
            <pc:sldMk cId="893212140" sldId="265"/>
            <ac:picMk id="18" creationId="{01EBDE71-E66D-46C2-B890-72B1523E9857}"/>
          </ac:picMkLst>
        </pc:picChg>
        <pc:picChg chg="add mod ord">
          <ac:chgData name="Noni" userId="4f080a374946a681" providerId="LiveId" clId="{BCAED73E-8917-44A5-9D95-72A5458926F1}" dt="2020-09-28T08:02:10.780" v="8317" actId="167"/>
          <ac:picMkLst>
            <pc:docMk/>
            <pc:sldMk cId="893212140" sldId="265"/>
            <ac:picMk id="31" creationId="{D2808F45-C37F-41B8-A095-54A0F21C77F0}"/>
          </ac:picMkLst>
        </pc:picChg>
        <pc:picChg chg="add del mod">
          <ac:chgData name="Noni" userId="4f080a374946a681" providerId="LiveId" clId="{BCAED73E-8917-44A5-9D95-72A5458926F1}" dt="2020-09-28T08:05:13.199" v="8568" actId="478"/>
          <ac:picMkLst>
            <pc:docMk/>
            <pc:sldMk cId="893212140" sldId="265"/>
            <ac:picMk id="33" creationId="{9393D401-1B3A-4585-AC8B-3D2E79D4FEFA}"/>
          </ac:picMkLst>
        </pc:picChg>
        <pc:cxnChg chg="del">
          <ac:chgData name="Noni" userId="4f080a374946a681" providerId="LiveId" clId="{BCAED73E-8917-44A5-9D95-72A5458926F1}" dt="2020-09-28T07:48:40.176" v="7415" actId="478"/>
          <ac:cxnSpMkLst>
            <pc:docMk/>
            <pc:sldMk cId="893212140" sldId="265"/>
            <ac:cxnSpMk id="23" creationId="{F15F9EAF-5390-4FDD-A148-F635AD2855FE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6" creationId="{71107E1E-F875-4E94-B79A-87AA78B98586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9" creationId="{1D20C8E1-8353-4DA5-9E3F-DFEFE51AAA7A}"/>
          </ac:cxnSpMkLst>
        </pc:cxnChg>
      </pc:sldChg>
      <pc:sldChg chg="addSp delSp modSp add mod modNotesTx">
        <pc:chgData name="Noni" userId="4f080a374946a681" providerId="LiveId" clId="{BCAED73E-8917-44A5-9D95-72A5458926F1}" dt="2020-09-28T08:15:18.971" v="9925" actId="20577"/>
        <pc:sldMkLst>
          <pc:docMk/>
          <pc:sldMk cId="3087532802" sldId="266"/>
        </pc:sldMkLst>
        <pc:spChg chg="add del">
          <ac:chgData name="Noni" userId="4f080a374946a681" providerId="LiveId" clId="{BCAED73E-8917-44A5-9D95-72A5458926F1}" dt="2020-09-28T08:05:04.926" v="8560" actId="22"/>
          <ac:spMkLst>
            <pc:docMk/>
            <pc:sldMk cId="3087532802" sldId="266"/>
            <ac:spMk id="9" creationId="{E475D1C6-623F-4775-9717-0A669BE20D40}"/>
          </ac:spMkLst>
        </pc:spChg>
        <pc:graphicFrameChg chg="mod ord modGraphic">
          <ac:chgData name="Noni" userId="4f080a374946a681" providerId="LiveId" clId="{BCAED73E-8917-44A5-9D95-72A5458926F1}" dt="2020-09-28T08:15:18.971" v="9925" actId="20577"/>
          <ac:graphicFrameMkLst>
            <pc:docMk/>
            <pc:sldMk cId="3087532802" sldId="266"/>
            <ac:graphicFrameMk id="14" creationId="{15A2B712-5C86-4C60-AAD7-33F24756BA0C}"/>
          </ac:graphicFrameMkLst>
        </pc:graphicFrameChg>
        <pc:picChg chg="del">
          <ac:chgData name="Noni" userId="4f080a374946a681" providerId="LiveId" clId="{BCAED73E-8917-44A5-9D95-72A5458926F1}" dt="2020-09-28T08:06:27.126" v="8634" actId="478"/>
          <ac:picMkLst>
            <pc:docMk/>
            <pc:sldMk cId="3087532802" sldId="266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5:16.695" v="8569" actId="1076"/>
          <ac:picMkLst>
            <pc:docMk/>
            <pc:sldMk cId="3087532802" sldId="266"/>
            <ac:picMk id="12" creationId="{DDFD1AAE-99A4-45F1-AFC1-83F422A1CFED}"/>
          </ac:picMkLst>
        </pc:picChg>
        <pc:picChg chg="add mod">
          <ac:chgData name="Noni" userId="4f080a374946a681" providerId="LiveId" clId="{BCAED73E-8917-44A5-9D95-72A5458926F1}" dt="2020-09-28T08:13:48.330" v="9808" actId="14100"/>
          <ac:picMkLst>
            <pc:docMk/>
            <pc:sldMk cId="3087532802" sldId="266"/>
            <ac:picMk id="16" creationId="{9EF9CD3A-B416-4E37-9709-13542B1853E5}"/>
          </ac:picMkLst>
        </pc:picChg>
        <pc:picChg chg="del">
          <ac:chgData name="Noni" userId="4f080a374946a681" providerId="LiveId" clId="{BCAED73E-8917-44A5-9D95-72A5458926F1}" dt="2020-09-28T08:05:02.968" v="8558" actId="478"/>
          <ac:picMkLst>
            <pc:docMk/>
            <pc:sldMk cId="3087532802" sldId="266"/>
            <ac:picMk id="18" creationId="{01EBDE71-E66D-46C2-B890-72B1523E9857}"/>
          </ac:picMkLst>
        </pc:picChg>
        <pc:picChg chg="add mod">
          <ac:chgData name="Noni" userId="4f080a374946a681" providerId="LiveId" clId="{BCAED73E-8917-44A5-9D95-72A5458926F1}" dt="2020-09-28T08:14:18" v="9820" actId="1076"/>
          <ac:picMkLst>
            <pc:docMk/>
            <pc:sldMk cId="3087532802" sldId="266"/>
            <ac:picMk id="19" creationId="{02959F4B-88FA-4B4B-9483-A064FF667753}"/>
          </ac:picMkLst>
        </pc:picChg>
        <pc:picChg chg="del">
          <ac:chgData name="Noni" userId="4f080a374946a681" providerId="LiveId" clId="{BCAED73E-8917-44A5-9D95-72A5458926F1}" dt="2020-09-28T08:06:27.943" v="8635" actId="478"/>
          <ac:picMkLst>
            <pc:docMk/>
            <pc:sldMk cId="3087532802" sldId="266"/>
            <ac:picMk id="31" creationId="{D2808F45-C37F-41B8-A095-54A0F21C77F0}"/>
          </ac:picMkLst>
        </pc:picChg>
      </pc:sldChg>
      <pc:sldChg chg="addSp delSp modSp add mod">
        <pc:chgData name="Noni" userId="4f080a374946a681" providerId="LiveId" clId="{BCAED73E-8917-44A5-9D95-72A5458926F1}" dt="2020-09-28T08:15:41.572" v="9935" actId="1076"/>
        <pc:sldMkLst>
          <pc:docMk/>
          <pc:sldMk cId="2842527273" sldId="267"/>
        </pc:sldMkLst>
        <pc:graphicFrameChg chg="ord">
          <ac:chgData name="Noni" userId="4f080a374946a681" providerId="LiveId" clId="{BCAED73E-8917-44A5-9D95-72A5458926F1}" dt="2020-09-28T08:15:36.965" v="9933" actId="167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Noni" userId="4f080a374946a681" providerId="LiveId" clId="{BCAED73E-8917-44A5-9D95-72A5458926F1}" dt="2020-09-28T08:15:41.572" v="9935" actId="1076"/>
          <ac:picMkLst>
            <pc:docMk/>
            <pc:sldMk cId="2842527273" sldId="267"/>
            <ac:picMk id="10" creationId="{08715F3B-B066-4AC6-8C3D-D81BF6A2A08E}"/>
          </ac:picMkLst>
        </pc:picChg>
        <pc:picChg chg="del">
          <ac:chgData name="Noni" userId="4f080a374946a681" providerId="LiveId" clId="{BCAED73E-8917-44A5-9D95-72A5458926F1}" dt="2020-09-28T08:15:38.537" v="9934" actId="478"/>
          <ac:picMkLst>
            <pc:docMk/>
            <pc:sldMk cId="2842527273" sldId="267"/>
            <ac:picMk id="12" creationId="{DDFD1AAE-99A4-45F1-AFC1-83F422A1CFED}"/>
          </ac:picMkLst>
        </pc:picChg>
      </pc:sldChg>
    </pc:docChg>
  </pc:docChgLst>
  <pc:docChgLst>
    <pc:chgData name="Kim Noni" userId="4f080a374946a681" providerId="LiveId" clId="{8095CF4F-06DD-4CFA-9142-F253AB2D28BB}"/>
    <pc:docChg chg="undo redo custSel addSld delSld modSld sldOrd modMainMaster">
      <pc:chgData name="Kim Noni" userId="4f080a374946a681" providerId="LiveId" clId="{8095CF4F-06DD-4CFA-9142-F253AB2D28BB}" dt="2020-09-28T02:36:24.369" v="2852"/>
      <pc:docMkLst>
        <pc:docMk/>
      </pc:docMkLst>
      <pc:sldChg chg="addSp delSp modSp mod">
        <pc:chgData name="Kim Noni" userId="4f080a374946a681" providerId="LiveId" clId="{8095CF4F-06DD-4CFA-9142-F253AB2D28BB}" dt="2020-09-28T02:26:26.674" v="1875" actId="478"/>
        <pc:sldMkLst>
          <pc:docMk/>
          <pc:sldMk cId="3506336230" sldId="256"/>
        </pc:sldMkLst>
        <pc:spChg chg="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" creationId="{C99B7AE0-3C47-4295-A34C-2F37826AF837}"/>
          </ac:spMkLst>
        </pc:spChg>
        <pc:spChg chg="del mod">
          <ac:chgData name="Kim Noni" userId="4f080a374946a681" providerId="LiveId" clId="{8095CF4F-06DD-4CFA-9142-F253AB2D28BB}" dt="2020-09-28T02:00:53.391" v="123" actId="478"/>
          <ac:spMkLst>
            <pc:docMk/>
            <pc:sldMk cId="3506336230" sldId="256"/>
            <ac:spMk id="3" creationId="{63E47F1F-E03F-466B-9D8A-6F84E42A1DCE}"/>
          </ac:spMkLst>
        </pc:spChg>
        <pc:spChg chg="del mod">
          <ac:chgData name="Kim Noni" userId="4f080a374946a681" providerId="LiveId" clId="{8095CF4F-06DD-4CFA-9142-F253AB2D28BB}" dt="2020-09-28T02:00:19.301" v="111" actId="478"/>
          <ac:spMkLst>
            <pc:docMk/>
            <pc:sldMk cId="3506336230" sldId="256"/>
            <ac:spMk id="5" creationId="{21F48935-BFB6-4B47-BC48-D24CE9851465}"/>
          </ac:spMkLst>
        </pc:spChg>
        <pc:spChg chg="mod">
          <ac:chgData name="Kim Noni" userId="4f080a374946a681" providerId="LiveId" clId="{8095CF4F-06DD-4CFA-9142-F253AB2D28BB}" dt="2020-09-28T02:00:23.677" v="113"/>
          <ac:spMkLst>
            <pc:docMk/>
            <pc:sldMk cId="3506336230" sldId="256"/>
            <ac:spMk id="13" creationId="{6F3C469E-47CE-4788-9D55-448D163295E9}"/>
          </ac:spMkLst>
        </pc:spChg>
        <pc:spChg chg="add del mod">
          <ac:chgData name="Kim Noni" userId="4f080a374946a681" providerId="LiveId" clId="{8095CF4F-06DD-4CFA-9142-F253AB2D28BB}" dt="2020-09-28T02:00:55.831" v="124" actId="478"/>
          <ac:spMkLst>
            <pc:docMk/>
            <pc:sldMk cId="3506336230" sldId="256"/>
            <ac:spMk id="19" creationId="{2E13BDA6-C985-47F2-B469-FD5D689F6C6C}"/>
          </ac:spMkLst>
        </pc:spChg>
        <pc:spChg chg="add 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0" creationId="{419163EE-7805-4454-8721-DBFEE83FCE21}"/>
          </ac:spMkLst>
        </pc:spChg>
        <pc:spChg chg="add mod">
          <ac:chgData name="Kim Noni" userId="4f080a374946a681" providerId="LiveId" clId="{8095CF4F-06DD-4CFA-9142-F253AB2D28BB}" dt="2020-09-28T02:07:37.290" v="460"/>
          <ac:spMkLst>
            <pc:docMk/>
            <pc:sldMk cId="3506336230" sldId="256"/>
            <ac:spMk id="21" creationId="{E35BAD01-5CE4-4504-A8D6-E4DA3FA4AE21}"/>
          </ac:spMkLst>
        </pc:spChg>
        <pc:spChg chg="del">
          <ac:chgData name="Kim Noni" userId="4f080a374946a681" providerId="LiveId" clId="{8095CF4F-06DD-4CFA-9142-F253AB2D28BB}" dt="2020-09-28T02:26:26.674" v="1875" actId="478"/>
          <ac:spMkLst>
            <pc:docMk/>
            <pc:sldMk cId="3506336230" sldId="256"/>
            <ac:spMk id="22" creationId="{DBFA5F8A-D107-4C00-BABC-B4863F82D50C}"/>
          </ac:spMkLst>
        </pc:spChg>
        <pc:grpChg chg="add del mod">
          <ac:chgData name="Kim Noni" userId="4f080a374946a681" providerId="LiveId" clId="{8095CF4F-06DD-4CFA-9142-F253AB2D28BB}" dt="2020-09-28T02:00:21.254" v="112" actId="478"/>
          <ac:grpSpMkLst>
            <pc:docMk/>
            <pc:sldMk cId="3506336230" sldId="256"/>
            <ac:grpSpMk id="4" creationId="{2F870BAD-A037-46DB-A657-258B46557283}"/>
          </ac:grpSpMkLst>
        </pc:grpChg>
        <pc:grpChg chg="add del mod">
          <ac:chgData name="Kim Noni" userId="4f080a374946a681" providerId="LiveId" clId="{8095CF4F-06DD-4CFA-9142-F253AB2D28BB}" dt="2020-09-28T02:00:25.925" v="114"/>
          <ac:grpSpMkLst>
            <pc:docMk/>
            <pc:sldMk cId="3506336230" sldId="256"/>
            <ac:grpSpMk id="12" creationId="{19898F88-B050-4E3D-9CA0-071FC995BB0B}"/>
          </ac:grpSpMkLst>
        </pc:grpChg>
        <pc:picChg chg="add mod">
          <ac:chgData name="Kim Noni" userId="4f080a374946a681" providerId="LiveId" clId="{8095CF4F-06DD-4CFA-9142-F253AB2D28BB}" dt="2020-09-28T02:05:46.317" v="429" actId="1076"/>
          <ac:picMkLst>
            <pc:docMk/>
            <pc:sldMk cId="3506336230" sldId="256"/>
            <ac:picMk id="17" creationId="{F4309703-4197-4FA1-8326-64DAF64383A8}"/>
          </ac:picMkLst>
        </pc:picChg>
        <pc:picChg chg="add del">
          <ac:chgData name="Kim Noni" userId="4f080a374946a681" providerId="LiveId" clId="{8095CF4F-06DD-4CFA-9142-F253AB2D28BB}" dt="2020-09-28T02:26:24.103" v="1874" actId="478"/>
          <ac:picMkLst>
            <pc:docMk/>
            <pc:sldMk cId="3506336230" sldId="256"/>
            <ac:picMk id="24" creationId="{CE744E19-698D-4DB8-84DF-A856D1B220B9}"/>
          </ac:picMkLst>
        </pc:picChg>
        <pc:picChg chg="add">
          <ac:chgData name="Kim Noni" userId="4f080a374946a681" providerId="LiveId" clId="{8095CF4F-06DD-4CFA-9142-F253AB2D28BB}" dt="2020-09-28T02:26:16.522" v="1873" actId="22"/>
          <ac:picMkLst>
            <pc:docMk/>
            <pc:sldMk cId="3506336230" sldId="256"/>
            <ac:picMk id="26" creationId="{DFAAEA28-F6EA-4B47-9F2D-E9483D26811E}"/>
          </ac:picMkLst>
        </pc:pic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6" creationId="{A3E6AD79-FA3B-452A-84EC-26C62AEDA404}"/>
          </ac:cxnSpMkLst>
        </pc:cxn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7" creationId="{B596FD94-0BBC-4D96-8DC9-2BBD916A48C5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9" creationId="{7463C51C-0B7E-4E21-B30E-7075F34AEDD6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11" creationId="{066CF322-4781-4626-86D2-CB401FBCE906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4" creationId="{F08E23B7-57B6-44EA-9F4E-E0544EB38FEC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5" creationId="{AA3BC22E-6B59-48DF-9B46-BBDA0B2C0FF6}"/>
          </ac:cxnSpMkLst>
        </pc:cxnChg>
      </pc:sldChg>
      <pc:sldChg chg="new del">
        <pc:chgData name="Kim Noni" userId="4f080a374946a681" providerId="LiveId" clId="{8095CF4F-06DD-4CFA-9142-F253AB2D28BB}" dt="2020-09-28T02:06:32.729" v="432" actId="47"/>
        <pc:sldMkLst>
          <pc:docMk/>
          <pc:sldMk cId="745433923" sldId="259"/>
        </pc:sldMkLst>
      </pc:sldChg>
      <pc:sldChg chg="delSp modSp add del mod">
        <pc:chgData name="Kim Noni" userId="4f080a374946a681" providerId="LiveId" clId="{8095CF4F-06DD-4CFA-9142-F253AB2D28BB}" dt="2020-09-28T02:06:27.912" v="430" actId="47"/>
        <pc:sldMkLst>
          <pc:docMk/>
          <pc:sldMk cId="1708718418" sldId="259"/>
        </pc:sldMkLst>
        <pc:spChg chg="del mod">
          <ac:chgData name="Kim Noni" userId="4f080a374946a681" providerId="LiveId" clId="{8095CF4F-06DD-4CFA-9142-F253AB2D28BB}" dt="2020-09-28T02:05:04.611" v="402" actId="478"/>
          <ac:spMkLst>
            <pc:docMk/>
            <pc:sldMk cId="1708718418" sldId="259"/>
            <ac:spMk id="21" creationId="{E35BAD01-5CE4-4504-A8D6-E4DA3FA4AE21}"/>
          </ac:spMkLst>
        </pc:spChg>
      </pc:sldChg>
      <pc:sldChg chg="addSp delSp modSp new mod ord">
        <pc:chgData name="Kim Noni" userId="4f080a374946a681" providerId="LiveId" clId="{8095CF4F-06DD-4CFA-9142-F253AB2D28BB}" dt="2020-09-28T02:20:11.822" v="1252" actId="1076"/>
        <pc:sldMkLst>
          <pc:docMk/>
          <pc:sldMk cId="2751792989" sldId="259"/>
        </pc:sldMkLst>
        <pc:spChg chg="add mod">
          <ac:chgData name="Kim Noni" userId="4f080a374946a681" providerId="LiveId" clId="{8095CF4F-06DD-4CFA-9142-F253AB2D28BB}" dt="2020-09-28T02:10:10.779" v="559"/>
          <ac:spMkLst>
            <pc:docMk/>
            <pc:sldMk cId="2751792989" sldId="259"/>
            <ac:spMk id="2" creationId="{FB6A383F-596D-4F21-B209-194F957D634F}"/>
          </ac:spMkLst>
        </pc:spChg>
        <pc:spChg chg="add del mod">
          <ac:chgData name="Kim Noni" userId="4f080a374946a681" providerId="LiveId" clId="{8095CF4F-06DD-4CFA-9142-F253AB2D28BB}" dt="2020-09-28T02:07:40.003" v="461" actId="478"/>
          <ac:spMkLst>
            <pc:docMk/>
            <pc:sldMk cId="2751792989" sldId="259"/>
            <ac:spMk id="5" creationId="{43F1951A-6D7B-4932-A0E3-E085AB7A0E16}"/>
          </ac:spMkLst>
        </pc:spChg>
        <pc:spChg chg="del mod">
          <ac:chgData name="Kim Noni" userId="4f080a374946a681" providerId="LiveId" clId="{8095CF4F-06DD-4CFA-9142-F253AB2D28BB}" dt="2020-09-28T02:07:59.636" v="464"/>
          <ac:spMkLst>
            <pc:docMk/>
            <pc:sldMk cId="2751792989" sldId="259"/>
            <ac:spMk id="7" creationId="{3A648EF7-16DE-4395-9558-3EAEC172786A}"/>
          </ac:spMkLst>
        </pc:spChg>
        <pc:spChg chg="add mod">
          <ac:chgData name="Kim Noni" userId="4f080a374946a681" providerId="LiveId" clId="{8095CF4F-06DD-4CFA-9142-F253AB2D28BB}" dt="2020-09-28T02:12:02.259" v="823" actId="20577"/>
          <ac:spMkLst>
            <pc:docMk/>
            <pc:sldMk cId="2751792989" sldId="259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19:58.142" v="1231" actId="478"/>
          <ac:spMkLst>
            <pc:docMk/>
            <pc:sldMk cId="2751792989" sldId="259"/>
            <ac:spMk id="13" creationId="{3E39D279-7046-48EC-B577-8F428D1A3F64}"/>
          </ac:spMkLst>
        </pc:spChg>
        <pc:picChg chg="add mod">
          <ac:chgData name="Kim Noni" userId="4f080a374946a681" providerId="LiveId" clId="{8095CF4F-06DD-4CFA-9142-F253AB2D28BB}" dt="2020-09-28T02:20:11.822" v="1252" actId="1076"/>
          <ac:picMkLst>
            <pc:docMk/>
            <pc:sldMk cId="2751792989" sldId="259"/>
            <ac:picMk id="12" creationId="{BD79C745-D20F-4C2E-91A8-720DCD39D58A}"/>
          </ac:picMkLst>
        </pc:picChg>
        <pc:picChg chg="add mod">
          <ac:chgData name="Kim Noni" userId="4f080a374946a681" providerId="LiveId" clId="{8095CF4F-06DD-4CFA-9142-F253AB2D28BB}" dt="2020-09-28T02:20:06.286" v="1249" actId="1076"/>
          <ac:picMkLst>
            <pc:docMk/>
            <pc:sldMk cId="2751792989" sldId="259"/>
            <ac:picMk id="14" creationId="{ED831CBA-8170-4353-BA40-A470509CD95E}"/>
          </ac:picMkLst>
        </pc:pic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3" creationId="{509A129D-372F-48DA-A64F-D25D72E7DB05}"/>
          </ac:cxnSpMkLst>
        </pc:cxn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4" creationId="{57359F50-CCEC-41D8-B66A-5AFCACE4D63E}"/>
          </ac:cxnSpMkLst>
        </pc:cxnChg>
      </pc:sldChg>
      <pc:sldChg chg="addSp delSp modSp add mod">
        <pc:chgData name="Kim Noni" userId="4f080a374946a681" providerId="LiveId" clId="{8095CF4F-06DD-4CFA-9142-F253AB2D28BB}" dt="2020-09-28T02:25:52.319" v="1872" actId="1036"/>
        <pc:sldMkLst>
          <pc:docMk/>
          <pc:sldMk cId="2474572144" sldId="260"/>
        </pc:sldMkLst>
        <pc:spChg chg="mod">
          <ac:chgData name="Kim Noni" userId="4f080a374946a681" providerId="LiveId" clId="{8095CF4F-06DD-4CFA-9142-F253AB2D28BB}" dt="2020-09-28T02:12:12.714" v="847"/>
          <ac:spMkLst>
            <pc:docMk/>
            <pc:sldMk cId="2474572144" sldId="260"/>
            <ac:spMk id="2" creationId="{FB6A383F-596D-4F21-B209-194F957D634F}"/>
          </ac:spMkLst>
        </pc:spChg>
        <pc:spChg chg="mod">
          <ac:chgData name="Kim Noni" userId="4f080a374946a681" providerId="LiveId" clId="{8095CF4F-06DD-4CFA-9142-F253AB2D28BB}" dt="2020-09-28T02:25:44.697" v="1852" actId="20577"/>
          <ac:spMkLst>
            <pc:docMk/>
            <pc:sldMk cId="2474572144" sldId="260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5" creationId="{FC1F23FA-3FB7-478B-8C9A-F836841A6D32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6" creationId="{9683E23A-348C-4FC2-A0B3-E6B878F32B18}"/>
          </ac:spMkLst>
        </pc:spChg>
        <pc:spChg chg="mod">
          <ac:chgData name="Kim Noni" userId="4f080a374946a681" providerId="LiveId" clId="{8095CF4F-06DD-4CFA-9142-F253AB2D28BB}" dt="2020-09-28T02:20:47.361" v="1274"/>
          <ac:spMkLst>
            <pc:docMk/>
            <pc:sldMk cId="2474572144" sldId="260"/>
            <ac:spMk id="20" creationId="{A711B663-19E6-4A3D-B444-74CB239DEF22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6" creationId="{86C84459-F1A3-4350-8227-A722C6B056D6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7" creationId="{ABF60FE6-119F-4E57-9C51-485AB403CA33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8" creationId="{D995F8D4-17A2-436D-8034-6F4C6E836E0F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4" creationId="{D1244FAD-9843-40C2-AFBE-B23B8A242B9E}"/>
          </ac:spMkLst>
        </pc:spChg>
        <pc:spChg chg="add del">
          <ac:chgData name="Kim Noni" userId="4f080a374946a681" providerId="LiveId" clId="{8095CF4F-06DD-4CFA-9142-F253AB2D28BB}" dt="2020-09-28T02:21:55.786" v="1367" actId="22"/>
          <ac:spMkLst>
            <pc:docMk/>
            <pc:sldMk cId="2474572144" sldId="260"/>
            <ac:spMk id="36" creationId="{D18DA4CC-0FAC-4C80-ABDF-4FA5C1E8784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8" creationId="{7B3CBD65-743C-4905-A9E9-A6C8407EEAF8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0" creationId="{3DF20DE1-EFC3-408B-AAA1-D276563F176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2" creationId="{C0CA5C6E-E4D3-4388-B47C-BE300768A1CF}"/>
          </ac:spMkLst>
        </pc:spChg>
        <pc:spChg chg="add del mod">
          <ac:chgData name="Kim Noni" userId="4f080a374946a681" providerId="LiveId" clId="{8095CF4F-06DD-4CFA-9142-F253AB2D28BB}" dt="2020-09-28T02:23:52.706" v="1687" actId="478"/>
          <ac:spMkLst>
            <pc:docMk/>
            <pc:sldMk cId="2474572144" sldId="260"/>
            <ac:spMk id="43" creationId="{4294B5A8-AFE7-4322-BFBE-BAC0E3DD0D5C}"/>
          </ac:spMkLst>
        </pc:spChg>
        <pc:grpChg chg="add del mod">
          <ac:chgData name="Kim Noni" userId="4f080a374946a681" providerId="LiveId" clId="{8095CF4F-06DD-4CFA-9142-F253AB2D28BB}" dt="2020-09-28T02:20:49.842" v="1275"/>
          <ac:grpSpMkLst>
            <pc:docMk/>
            <pc:sldMk cId="2474572144" sldId="260"/>
            <ac:grpSpMk id="19" creationId="{BCC364C2-16FA-4D9A-A55E-3729B338AFD6}"/>
          </ac:grpSpMkLst>
        </pc:grpChg>
        <pc:grpChg chg="add del mod">
          <ac:chgData name="Kim Noni" userId="4f080a374946a681" providerId="LiveId" clId="{8095CF4F-06DD-4CFA-9142-F253AB2D28BB}" dt="2020-09-28T02:21:07.607" v="1306"/>
          <ac:grpSpMkLst>
            <pc:docMk/>
            <pc:sldMk cId="2474572144" sldId="260"/>
            <ac:grpSpMk id="25" creationId="{BE94D35D-5845-4086-8113-E782AD34E70D}"/>
          </ac:grpSpMkLst>
        </pc:grpChg>
        <pc:grpChg chg="mod">
          <ac:chgData name="Kim Noni" userId="4f080a374946a681" providerId="LiveId" clId="{8095CF4F-06DD-4CFA-9142-F253AB2D28BB}" dt="2020-09-28T02:21:05.819" v="1305"/>
          <ac:grpSpMkLst>
            <pc:docMk/>
            <pc:sldMk cId="2474572144" sldId="260"/>
            <ac:grpSpMk id="29" creationId="{60182DE2-4DF0-4C9D-BC81-86A91937D5F1}"/>
          </ac:grpSpMkLst>
        </pc:grp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5" creationId="{983A4D63-86B5-4182-A199-9739179D4F01}"/>
          </ac:picMkLst>
        </pc:pic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6" creationId="{9DF1781E-BBD4-4482-8D4A-87B814FB5CA1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2" creationId="{F3DD2457-A400-445F-A79E-5576E3F6A3A6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4" creationId="{3404095B-DE47-472A-B26D-C4427F23A684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24" creationId="{1F8365CE-117B-48B6-88EC-FE81E3A4BB13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33" creationId="{00C71359-D279-4BAE-B5BE-E6B10275782F}"/>
          </ac:picMkLst>
        </pc:pic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7" creationId="{818A372D-7D26-4581-B458-25B22DC64645}"/>
          </ac:cxnSpMkLst>
        </pc:cxn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8" creationId="{1B5C46E6-2F75-4EAE-AE1F-9DDF38D40FB8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1" creationId="{65889649-D79E-4512-A500-7B767ACD2A42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2" creationId="{4B647A1A-F56F-4084-B4DF-062834E75640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0" creationId="{A0C1938A-2F91-425E-847D-A838313F5DBC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1" creationId="{07AC5403-40CA-451D-A5D9-FE0F0AE6ADBB}"/>
          </ac:cxnSpMkLst>
        </pc:cxnChg>
      </pc:sldChg>
      <pc:sldChg chg="addSp delSp modSp add mod">
        <pc:chgData name="Kim Noni" userId="4f080a374946a681" providerId="LiveId" clId="{8095CF4F-06DD-4CFA-9142-F253AB2D28BB}" dt="2020-09-28T02:36:02.625" v="2823" actId="113"/>
        <pc:sldMkLst>
          <pc:docMk/>
          <pc:sldMk cId="1315972213" sldId="261"/>
        </pc:sldMkLst>
        <pc:spChg chg="mod">
          <ac:chgData name="Kim Noni" userId="4f080a374946a681" providerId="LiveId" clId="{8095CF4F-06DD-4CFA-9142-F253AB2D28BB}" dt="2020-09-28T02:26:58.308" v="1895"/>
          <ac:spMkLst>
            <pc:docMk/>
            <pc:sldMk cId="1315972213" sldId="261"/>
            <ac:spMk id="2" creationId="{FB6A383F-596D-4F21-B209-194F957D634F}"/>
          </ac:spMkLst>
        </pc:spChg>
        <pc:spChg chg="add mod">
          <ac:chgData name="Kim Noni" userId="4f080a374946a681" providerId="LiveId" clId="{8095CF4F-06DD-4CFA-9142-F253AB2D28BB}" dt="2020-09-28T02:32:08.453" v="2255" actId="1036"/>
          <ac:spMkLst>
            <pc:docMk/>
            <pc:sldMk cId="1315972213" sldId="261"/>
            <ac:spMk id="7" creationId="{B8FB47FB-AF05-42F5-A3FE-152326473EB9}"/>
          </ac:spMkLst>
        </pc:spChg>
        <pc:spChg chg="add mod">
          <ac:chgData name="Kim Noni" userId="4f080a374946a681" providerId="LiveId" clId="{8095CF4F-06DD-4CFA-9142-F253AB2D28BB}" dt="2020-09-28T02:36:02.625" v="2823" actId="113"/>
          <ac:spMkLst>
            <pc:docMk/>
            <pc:sldMk cId="1315972213" sldId="261"/>
            <ac:spMk id="9" creationId="{5400F668-4148-4EDC-9A7A-57F763B9F0AA}"/>
          </ac:spMkLst>
        </pc:spChg>
        <pc:spChg chg="mod">
          <ac:chgData name="Kim Noni" userId="4f080a374946a681" providerId="LiveId" clId="{8095CF4F-06DD-4CFA-9142-F253AB2D28BB}" dt="2020-09-28T02:32:28.373" v="2257" actId="207"/>
          <ac:spMkLst>
            <pc:docMk/>
            <pc:sldMk cId="1315972213" sldId="261"/>
            <ac:spMk id="10" creationId="{629FD596-801A-47DE-A1B5-380F13F1CC5F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4" creationId="{D1244FAD-9843-40C2-AFBE-B23B8A242B9E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8" creationId="{7B3CBD65-743C-4905-A9E9-A6C8407EEAF8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0" creationId="{3DF20DE1-EFC3-408B-AAA1-D276563F1763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2" creationId="{C0CA5C6E-E4D3-4388-B47C-BE300768A1CF}"/>
          </ac:spMkLst>
        </pc:sp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2" creationId="{F3DD2457-A400-445F-A79E-5576E3F6A3A6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4" creationId="{3404095B-DE47-472A-B26D-C4427F23A684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24" creationId="{1F8365CE-117B-48B6-88EC-FE81E3A4BB13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33" creationId="{00C71359-D279-4BAE-B5BE-E6B10275782F}"/>
          </ac:picMkLst>
        </pc:picChg>
      </pc:sldChg>
      <pc:sldChg chg="modSp add mod">
        <pc:chgData name="Kim Noni" userId="4f080a374946a681" providerId="LiveId" clId="{8095CF4F-06DD-4CFA-9142-F253AB2D28BB}" dt="2020-09-28T02:36:24.369" v="2852"/>
        <pc:sldMkLst>
          <pc:docMk/>
          <pc:sldMk cId="368617290" sldId="262"/>
        </pc:sldMkLst>
        <pc:spChg chg="mod">
          <ac:chgData name="Kim Noni" userId="4f080a374946a681" providerId="LiveId" clId="{8095CF4F-06DD-4CFA-9142-F253AB2D28BB}" dt="2020-09-28T02:36:24.369" v="2852"/>
          <ac:spMkLst>
            <pc:docMk/>
            <pc:sldMk cId="368617290" sldId="262"/>
            <ac:spMk id="2" creationId="{FB6A383F-596D-4F21-B209-194F957D634F}"/>
          </ac:spMkLst>
        </pc:spChg>
      </pc:sldChg>
      <pc:sldMasterChg chg="modSp mod modSldLayout">
        <pc:chgData name="Kim Noni" userId="4f080a374946a681" providerId="LiveId" clId="{8095CF4F-06DD-4CFA-9142-F253AB2D28BB}" dt="2020-09-28T02:29:20.495" v="2146" actId="2711"/>
        <pc:sldMasterMkLst>
          <pc:docMk/>
          <pc:sldMasterMk cId="2597802287" sldId="2147483660"/>
        </pc:sldMasterMkLst>
        <pc:spChg chg="mod">
          <ac:chgData name="Kim Noni" userId="4f080a374946a681" providerId="LiveId" clId="{8095CF4F-06DD-4CFA-9142-F253AB2D28BB}" dt="2020-09-28T02:08:36.598" v="468" actId="1076"/>
          <ac:spMkLst>
            <pc:docMk/>
            <pc:sldMasterMk cId="2597802287" sldId="2147483660"/>
            <ac:spMk id="6" creationId="{00000000-0000-0000-0000-000000000000}"/>
          </ac:spMkLst>
        </pc:spChg>
        <pc:sldLayoutChg chg="modSp mod">
          <pc:chgData name="Kim Noni" userId="4f080a374946a681" providerId="LiveId" clId="{8095CF4F-06DD-4CFA-9142-F253AB2D28BB}" dt="2020-09-28T02:29:20.495" v="2146" actId="2711"/>
          <pc:sldLayoutMkLst>
            <pc:docMk/>
            <pc:sldMasterMk cId="2597802287" sldId="2147483660"/>
            <pc:sldLayoutMk cId="706145076" sldId="2147483667"/>
          </pc:sldLayoutMkLst>
          <pc:spChg chg="mod">
            <ac:chgData name="Kim Noni" userId="4f080a374946a681" providerId="LiveId" clId="{8095CF4F-06DD-4CFA-9142-F253AB2D28BB}" dt="2020-09-28T02:29:20.495" v="2146" actId="2711"/>
            <ac:spMkLst>
              <pc:docMk/>
              <pc:sldMasterMk cId="2597802287" sldId="2147483660"/>
              <pc:sldLayoutMk cId="706145076" sldId="2147483667"/>
              <ac:spMk id="4" creationId="{00000000-0000-0000-0000-000000000000}"/>
            </ac:spMkLst>
          </pc:spChg>
        </pc:sldLayoutChg>
      </pc:sldMasterChg>
    </pc:docChg>
  </pc:docChgLst>
  <pc:docChgLst>
    <pc:chgData name="Kim Noni" userId="4f080a374946a681" providerId="LiveId" clId="{62BE8935-06D7-4E3B-BCB2-5752AD40A8D0}"/>
    <pc:docChg chg="modSld">
      <pc:chgData name="Kim Noni" userId="4f080a374946a681" providerId="LiveId" clId="{62BE8935-06D7-4E3B-BCB2-5752AD40A8D0}" dt="2020-09-29T08:48:08.183" v="9" actId="20577"/>
      <pc:docMkLst>
        <pc:docMk/>
      </pc:docMkLst>
      <pc:sldChg chg="modSp mod">
        <pc:chgData name="Kim Noni" userId="4f080a374946a681" providerId="LiveId" clId="{62BE8935-06D7-4E3B-BCB2-5752AD40A8D0}" dt="2020-09-29T08:48:08.183" v="9" actId="20577"/>
        <pc:sldMkLst>
          <pc:docMk/>
          <pc:sldMk cId="237476196" sldId="273"/>
        </pc:sldMkLst>
        <pc:spChg chg="mod">
          <ac:chgData name="Kim Noni" userId="4f080a374946a681" providerId="LiveId" clId="{62BE8935-06D7-4E3B-BCB2-5752AD40A8D0}" dt="2020-09-29T08:48:07.761" v="8"/>
          <ac:spMkLst>
            <pc:docMk/>
            <pc:sldMk cId="237476196" sldId="273"/>
            <ac:spMk id="10" creationId="{629FD596-801A-47DE-A1B5-380F13F1CC5F}"/>
          </ac:spMkLst>
        </pc:spChg>
        <pc:spChg chg="mod">
          <ac:chgData name="Kim Noni" userId="4f080a374946a681" providerId="LiveId" clId="{62BE8935-06D7-4E3B-BCB2-5752AD40A8D0}" dt="2020-09-29T08:48:08.183" v="9" actId="20577"/>
          <ac:spMkLst>
            <pc:docMk/>
            <pc:sldMk cId="237476196" sldId="273"/>
            <ac:spMk id="15" creationId="{36632C90-ADEA-4DFC-9E0C-D9F7C95BD6E5}"/>
          </ac:spMkLst>
        </pc:spChg>
      </pc:sldChg>
    </pc:docChg>
  </pc:docChgLst>
  <pc:docChgLst>
    <pc:chgData name="Kim Noni" userId="4f080a374946a681" providerId="LiveId" clId="{08C165F2-104D-41CA-9D18-0F9EF6EABDB9}"/>
    <pc:docChg chg="undo custSel addSld delSld modSld">
      <pc:chgData name="Kim Noni" userId="4f080a374946a681" providerId="LiveId" clId="{08C165F2-104D-41CA-9D18-0F9EF6EABDB9}" dt="2020-09-29T14:37:06.942" v="11247"/>
      <pc:docMkLst>
        <pc:docMk/>
      </pc:docMkLst>
      <pc:sldChg chg="modSp mod">
        <pc:chgData name="Kim Noni" userId="4f080a374946a681" providerId="LiveId" clId="{08C165F2-104D-41CA-9D18-0F9EF6EABDB9}" dt="2020-09-29T01:42:09.207" v="3" actId="113"/>
        <pc:sldMkLst>
          <pc:docMk/>
          <pc:sldMk cId="2751792989" sldId="259"/>
        </pc:sldMkLst>
        <pc:spChg chg="mod">
          <ac:chgData name="Kim Noni" userId="4f080a374946a681" providerId="LiveId" clId="{08C165F2-104D-41CA-9D18-0F9EF6EABDB9}" dt="2020-09-29T01:42:09.207" v="3" actId="113"/>
          <ac:spMkLst>
            <pc:docMk/>
            <pc:sldMk cId="2751792989" sldId="259"/>
            <ac:spMk id="10" creationId="{629FD596-801A-47DE-A1B5-380F13F1CC5F}"/>
          </ac:spMkLst>
        </pc:spChg>
      </pc:sldChg>
      <pc:sldChg chg="addSp delSp modSp mod">
        <pc:chgData name="Kim Noni" userId="4f080a374946a681" providerId="LiveId" clId="{08C165F2-104D-41CA-9D18-0F9EF6EABDB9}" dt="2020-09-29T01:52:18.999" v="904" actId="166"/>
        <pc:sldMkLst>
          <pc:docMk/>
          <pc:sldMk cId="2842527273" sldId="267"/>
        </pc:sldMkLst>
        <pc:graphicFrameChg chg="mod ord modGraphic">
          <ac:chgData name="Kim Noni" userId="4f080a374946a681" providerId="LiveId" clId="{08C165F2-104D-41CA-9D18-0F9EF6EABDB9}" dt="2020-09-29T01:52:18.999" v="904" actId="166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Kim Noni" userId="4f080a374946a681" providerId="LiveId" clId="{08C165F2-104D-41CA-9D18-0F9EF6EABDB9}" dt="2020-09-29T01:52:12.130" v="902" actId="1038"/>
          <ac:picMkLst>
            <pc:docMk/>
            <pc:sldMk cId="2842527273" sldId="267"/>
            <ac:picMk id="9" creationId="{FEEB8F5E-028E-4355-AE59-886A0BA5038B}"/>
          </ac:picMkLst>
        </pc:picChg>
        <pc:picChg chg="add mod">
          <ac:chgData name="Kim Noni" userId="4f080a374946a681" providerId="LiveId" clId="{08C165F2-104D-41CA-9D18-0F9EF6EABDB9}" dt="2020-09-29T01:51:40.250" v="893" actId="1076"/>
          <ac:picMkLst>
            <pc:docMk/>
            <pc:sldMk cId="2842527273" sldId="267"/>
            <ac:picMk id="11" creationId="{CA03FB2E-3C76-4E6B-B9CC-0A85F7FE8336}"/>
          </ac:picMkLst>
        </pc:picChg>
        <pc:picChg chg="del">
          <ac:chgData name="Kim Noni" userId="4f080a374946a681" providerId="LiveId" clId="{08C165F2-104D-41CA-9D18-0F9EF6EABDB9}" dt="2020-09-29T01:42:34.936" v="4" actId="478"/>
          <ac:picMkLst>
            <pc:docMk/>
            <pc:sldMk cId="2842527273" sldId="267"/>
            <ac:picMk id="16" creationId="{9EF9CD3A-B416-4E37-9709-13542B1853E5}"/>
          </ac:picMkLst>
        </pc:picChg>
        <pc:picChg chg="del">
          <ac:chgData name="Kim Noni" userId="4f080a374946a681" providerId="LiveId" clId="{08C165F2-104D-41CA-9D18-0F9EF6EABDB9}" dt="2020-09-29T01:42:35.385" v="5" actId="478"/>
          <ac:picMkLst>
            <pc:docMk/>
            <pc:sldMk cId="2842527273" sldId="267"/>
            <ac:picMk id="19" creationId="{02959F4B-88FA-4B4B-9483-A064FF667753}"/>
          </ac:picMkLst>
        </pc:picChg>
      </pc:sldChg>
      <pc:sldChg chg="new del">
        <pc:chgData name="Kim Noni" userId="4f080a374946a681" providerId="LiveId" clId="{08C165F2-104D-41CA-9D18-0F9EF6EABDB9}" dt="2020-09-29T01:53:07.203" v="906" actId="680"/>
        <pc:sldMkLst>
          <pc:docMk/>
          <pc:sldMk cId="1840663979" sldId="268"/>
        </pc:sldMkLst>
      </pc:sldChg>
      <pc:sldChg chg="addSp delSp modSp add mod">
        <pc:chgData name="Kim Noni" userId="4f080a374946a681" providerId="LiveId" clId="{08C165F2-104D-41CA-9D18-0F9EF6EABDB9}" dt="2020-09-29T05:36:06.204" v="9276"/>
        <pc:sldMkLst>
          <pc:docMk/>
          <pc:sldMk cId="3831583909" sldId="268"/>
        </pc:sldMkLst>
        <pc:spChg chg="mod">
          <ac:chgData name="Kim Noni" userId="4f080a374946a681" providerId="LiveId" clId="{08C165F2-104D-41CA-9D18-0F9EF6EABDB9}" dt="2020-09-29T01:53:26.725" v="923"/>
          <ac:spMkLst>
            <pc:docMk/>
            <pc:sldMk cId="3831583909" sldId="268"/>
            <ac:spMk id="2" creationId="{FB6A383F-596D-4F21-B209-194F957D634F}"/>
          </ac:spMkLst>
        </pc:spChg>
        <pc:spChg chg="add mod">
          <ac:chgData name="Kim Noni" userId="4f080a374946a681" providerId="LiveId" clId="{08C165F2-104D-41CA-9D18-0F9EF6EABDB9}" dt="2020-09-29T02:16:52.387" v="1003" actId="1076"/>
          <ac:spMkLst>
            <pc:docMk/>
            <pc:sldMk cId="3831583909" sldId="268"/>
            <ac:spMk id="9" creationId="{49647274-688F-4DC6-8912-8CFB702C0755}"/>
          </ac:spMkLst>
        </pc:spChg>
        <pc:spChg chg="mod">
          <ac:chgData name="Kim Noni" userId="4f080a374946a681" providerId="LiveId" clId="{08C165F2-104D-41CA-9D18-0F9EF6EABDB9}" dt="2020-09-29T05:27:36.708" v="9132"/>
          <ac:spMkLst>
            <pc:docMk/>
            <pc:sldMk cId="3831583909" sldId="268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5:36:06.204" v="9276"/>
          <ac:spMkLst>
            <pc:docMk/>
            <pc:sldMk cId="3831583909" sldId="268"/>
            <ac:spMk id="15" creationId="{36632C90-ADEA-4DFC-9E0C-D9F7C95BD6E5}"/>
          </ac:spMkLst>
        </pc:spChg>
        <pc:spChg chg="add mod">
          <ac:chgData name="Kim Noni" userId="4f080a374946a681" providerId="LiveId" clId="{08C165F2-104D-41CA-9D18-0F9EF6EABDB9}" dt="2020-09-29T02:30:13.564" v="1186" actId="1036"/>
          <ac:spMkLst>
            <pc:docMk/>
            <pc:sldMk cId="3831583909" sldId="268"/>
            <ac:spMk id="16" creationId="{9C4F9555-2273-4B1F-A05C-EBA76021A8CC}"/>
          </ac:spMkLst>
        </pc:spChg>
        <pc:spChg chg="add del mod">
          <ac:chgData name="Kim Noni" userId="4f080a374946a681" providerId="LiveId" clId="{08C165F2-104D-41CA-9D18-0F9EF6EABDB9}" dt="2020-09-29T02:26:21.110" v="1140" actId="478"/>
          <ac:spMkLst>
            <pc:docMk/>
            <pc:sldMk cId="3831583909" sldId="268"/>
            <ac:spMk id="17" creationId="{84EDC759-D37B-4B81-ABC6-E048DF602CCE}"/>
          </ac:spMkLst>
        </pc:spChg>
        <pc:spChg chg="add mod">
          <ac:chgData name="Kim Noni" userId="4f080a374946a681" providerId="LiveId" clId="{08C165F2-104D-41CA-9D18-0F9EF6EABDB9}" dt="2020-09-29T02:31:07.914" v="1294" actId="20577"/>
          <ac:spMkLst>
            <pc:docMk/>
            <pc:sldMk cId="3831583909" sldId="268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2:16:59.854" v="1005" actId="1076"/>
          <ac:spMkLst>
            <pc:docMk/>
            <pc:sldMk cId="3831583909" sldId="268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5:24:46.967" v="8980" actId="1036"/>
          <ac:spMkLst>
            <pc:docMk/>
            <pc:sldMk cId="3831583909" sldId="268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0" creationId="{F86CE1FE-5544-4C1F-963E-4E1B347CA415}"/>
          </ac:spMkLst>
        </pc:spChg>
        <pc:spChg chg="add del mod">
          <ac:chgData name="Kim Noni" userId="4f080a374946a681" providerId="LiveId" clId="{08C165F2-104D-41CA-9D18-0F9EF6EABDB9}" dt="2020-09-29T02:35:33.944" v="1432"/>
          <ac:spMkLst>
            <pc:docMk/>
            <pc:sldMk cId="3831583909" sldId="268"/>
            <ac:spMk id="31" creationId="{3A7C1E97-3F65-401D-B135-942FB10902F7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4" creationId="{D1244FAD-9843-40C2-AFBE-B23B8A242B9E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8" creationId="{7B3CBD65-743C-4905-A9E9-A6C8407EEAF8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0" creationId="{3DF20DE1-EFC3-408B-AAA1-D276563F1763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2" creationId="{C0CA5C6E-E4D3-4388-B47C-BE300768A1CF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5" creationId="{D2873845-EF99-4A1A-9FF9-664DAFFB7D5A}"/>
          </ac:spMkLst>
        </pc:spChg>
        <pc:spChg chg="add del mod">
          <ac:chgData name="Kim Noni" userId="4f080a374946a681" providerId="LiveId" clId="{08C165F2-104D-41CA-9D18-0F9EF6EABDB9}" dt="2020-09-29T02:41:42.920" v="1690" actId="478"/>
          <ac:spMkLst>
            <pc:docMk/>
            <pc:sldMk cId="3831583909" sldId="268"/>
            <ac:spMk id="46" creationId="{04CCA54E-D21C-49FD-87D4-00A2EFC65FEC}"/>
          </ac:spMkLst>
        </pc:spChg>
        <pc:spChg chg="add del mod">
          <ac:chgData name="Kim Noni" userId="4f080a374946a681" providerId="LiveId" clId="{08C165F2-104D-41CA-9D18-0F9EF6EABDB9}" dt="2020-09-29T02:41:41.571" v="1689" actId="478"/>
          <ac:spMkLst>
            <pc:docMk/>
            <pc:sldMk cId="3831583909" sldId="268"/>
            <ac:spMk id="47" creationId="{8F48888E-CD98-4214-B143-6F44E8EBB9C3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9" creationId="{DC375E07-D243-4CC0-8596-BBD75836A1F4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1" creationId="{043D5627-CA04-420C-B518-3257726B346A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3" creationId="{0B49DCBC-06A4-48B7-B4F6-C2B40DA750F9}"/>
          </ac:spMkLst>
        </pc:spChg>
        <pc:spChg chg="add mod">
          <ac:chgData name="Kim Noni" userId="4f080a374946a681" providerId="LiveId" clId="{08C165F2-104D-41CA-9D18-0F9EF6EABDB9}" dt="2020-09-29T02:49:40.533" v="2112"/>
          <ac:spMkLst>
            <pc:docMk/>
            <pc:sldMk cId="3831583909" sldId="268"/>
            <ac:spMk id="55" creationId="{B5AF0171-0A5C-4035-888E-93EBC59438F4}"/>
          </ac:spMkLst>
        </pc:spChg>
        <pc:spChg chg="add mod">
          <ac:chgData name="Kim Noni" userId="4f080a374946a681" providerId="LiveId" clId="{08C165F2-104D-41CA-9D18-0F9EF6EABDB9}" dt="2020-09-29T02:49:17.675" v="2080" actId="1036"/>
          <ac:spMkLst>
            <pc:docMk/>
            <pc:sldMk cId="3831583909" sldId="268"/>
            <ac:spMk id="63" creationId="{8C4501C0-AACF-457A-B2AA-9A5911AF45BD}"/>
          </ac:spMkLst>
        </pc:spChg>
        <pc:spChg chg="add mod">
          <ac:chgData name="Kim Noni" userId="4f080a374946a681" providerId="LiveId" clId="{08C165F2-104D-41CA-9D18-0F9EF6EABDB9}" dt="2020-09-29T02:50:01.467" v="2164" actId="20577"/>
          <ac:spMkLst>
            <pc:docMk/>
            <pc:sldMk cId="3831583909" sldId="268"/>
            <ac:spMk id="65" creationId="{9C77F0DE-B74D-4D2A-940A-98F567C7F7FB}"/>
          </ac:spMkLst>
        </pc:spChg>
        <pc:spChg chg="add mod">
          <ac:chgData name="Kim Noni" userId="4f080a374946a681" providerId="LiveId" clId="{08C165F2-104D-41CA-9D18-0F9EF6EABDB9}" dt="2020-09-29T02:51:18.060" v="2234" actId="20577"/>
          <ac:spMkLst>
            <pc:docMk/>
            <pc:sldMk cId="3831583909" sldId="268"/>
            <ac:spMk id="67" creationId="{C4AAE346-49B0-42D9-BBFC-9A556B7903CD}"/>
          </ac:spMkLst>
        </pc:spChg>
        <pc:spChg chg="add mod">
          <ac:chgData name="Kim Noni" userId="4f080a374946a681" providerId="LiveId" clId="{08C165F2-104D-41CA-9D18-0F9EF6EABDB9}" dt="2020-09-29T02:52:38.558" v="2463"/>
          <ac:spMkLst>
            <pc:docMk/>
            <pc:sldMk cId="3831583909" sldId="268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2:50:33.874" v="2167" actId="478"/>
          <ac:spMkLst>
            <pc:docMk/>
            <pc:sldMk cId="3831583909" sldId="268"/>
            <ac:spMk id="71" creationId="{A80E1514-7571-4EF7-90EA-E6AA8482E553}"/>
          </ac:spMkLst>
        </pc:spChg>
        <pc:spChg chg="add mod">
          <ac:chgData name="Kim Noni" userId="4f080a374946a681" providerId="LiveId" clId="{08C165F2-104D-41CA-9D18-0F9EF6EABDB9}" dt="2020-09-29T02:57:32.285" v="2536" actId="207"/>
          <ac:spMkLst>
            <pc:docMk/>
            <pc:sldMk cId="3831583909" sldId="268"/>
            <ac:spMk id="73" creationId="{38EA54C6-D5D8-4A19-884E-885F43160EC3}"/>
          </ac:spMkLst>
        </pc:spChg>
        <pc:spChg chg="add mod">
          <ac:chgData name="Kim Noni" userId="4f080a374946a681" providerId="LiveId" clId="{08C165F2-104D-41CA-9D18-0F9EF6EABDB9}" dt="2020-09-29T03:03:40.352" v="2687" actId="1038"/>
          <ac:spMkLst>
            <pc:docMk/>
            <pc:sldMk cId="3831583909" sldId="268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05:25:56.203" v="9078" actId="1036"/>
          <ac:spMkLst>
            <pc:docMk/>
            <pc:sldMk cId="3831583909" sldId="268"/>
            <ac:spMk id="77" creationId="{723FE300-CB99-44A9-A523-1218676FA231}"/>
          </ac:spMkLst>
        </pc:spChg>
        <pc:grpChg chg="add mod">
          <ac:chgData name="Kim Noni" userId="4f080a374946a681" providerId="LiveId" clId="{08C165F2-104D-41CA-9D18-0F9EF6EABDB9}" dt="2020-09-29T02:16:52.387" v="1003" actId="1076"/>
          <ac:grpSpMkLst>
            <pc:docMk/>
            <pc:sldMk cId="3831583909" sldId="268"/>
            <ac:grpSpMk id="13" creationId="{FE058443-502A-45E4-B0A1-F0DE112EEA9E}"/>
          </ac:grpSpMkLst>
        </pc:grpChg>
        <pc:grpChg chg="add mod">
          <ac:chgData name="Kim Noni" userId="4f080a374946a681" providerId="LiveId" clId="{08C165F2-104D-41CA-9D18-0F9EF6EABDB9}" dt="2020-09-29T02:16:59.854" v="1005" actId="1076"/>
          <ac:grpSpMkLst>
            <pc:docMk/>
            <pc:sldMk cId="3831583909" sldId="268"/>
            <ac:grpSpMk id="23" creationId="{4362E274-A7C9-4C1C-832C-FB49B29DA68B}"/>
          </ac:grpSpMkLst>
        </pc:grp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7" creationId="{C9C825BC-AF33-42E8-8614-7D1FCF9D8E82}"/>
          </ac:picMkLst>
        </pc:pic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11" creationId="{64DE3B6C-C62A-488E-9551-C4E2802FDFC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2" creationId="{F3DD2457-A400-445F-A79E-5576E3F6A3A6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4" creationId="{3404095B-DE47-472A-B26D-C4427F23A684}"/>
          </ac:picMkLst>
        </pc:picChg>
        <pc:picChg chg="add mod modCrop">
          <ac:chgData name="Kim Noni" userId="4f080a374946a681" providerId="LiveId" clId="{08C165F2-104D-41CA-9D18-0F9EF6EABDB9}" dt="2020-09-29T02:30:21.821" v="1188" actId="1076"/>
          <ac:picMkLst>
            <pc:docMk/>
            <pc:sldMk cId="3831583909" sldId="268"/>
            <ac:picMk id="20" creationId="{41925A17-981A-4254-B813-8DAF716185D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24" creationId="{1F8365CE-117B-48B6-88EC-FE81E3A4BB13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33" creationId="{00C71359-D279-4BAE-B5BE-E6B10275782F}"/>
          </ac:picMkLst>
        </pc:picChg>
        <pc:picChg chg="add mod ord">
          <ac:chgData name="Kim Noni" userId="4f080a374946a681" providerId="LiveId" clId="{08C165F2-104D-41CA-9D18-0F9EF6EABDB9}" dt="2020-09-29T03:03:47.068" v="2689" actId="1076"/>
          <ac:picMkLst>
            <pc:docMk/>
            <pc:sldMk cId="3831583909" sldId="268"/>
            <ac:picMk id="56" creationId="{B3A57236-11CB-496D-A599-AFFC11782402}"/>
          </ac:picMkLst>
        </pc:picChg>
        <pc:picChg chg="add mod ord">
          <ac:chgData name="Kim Noni" userId="4f080a374946a681" providerId="LiveId" clId="{08C165F2-104D-41CA-9D18-0F9EF6EABDB9}" dt="2020-09-29T03:02:40.373" v="2642" actId="1037"/>
          <ac:picMkLst>
            <pc:docMk/>
            <pc:sldMk cId="3831583909" sldId="268"/>
            <ac:picMk id="58" creationId="{E5C577A8-FB9A-4364-A026-9A0393BCA4F2}"/>
          </ac:picMkLst>
        </pc:picChg>
        <pc:picChg chg="add mod ord">
          <ac:chgData name="Kim Noni" userId="4f080a374946a681" providerId="LiveId" clId="{08C165F2-104D-41CA-9D18-0F9EF6EABDB9}" dt="2020-09-29T03:02:00.862" v="2625" actId="1038"/>
          <ac:picMkLst>
            <pc:docMk/>
            <pc:sldMk cId="3831583909" sldId="268"/>
            <ac:picMk id="60" creationId="{99279B13-D206-43F6-9990-19D626621F4D}"/>
          </ac:picMkLst>
        </pc:picChg>
        <pc:picChg chg="add mod ord">
          <ac:chgData name="Kim Noni" userId="4f080a374946a681" providerId="LiveId" clId="{08C165F2-104D-41CA-9D18-0F9EF6EABDB9}" dt="2020-09-29T03:03:40.352" v="2687" actId="1038"/>
          <ac:picMkLst>
            <pc:docMk/>
            <pc:sldMk cId="3831583909" sldId="268"/>
            <ac:picMk id="61" creationId="{CA999420-5F25-4181-B29A-47CE26564C2D}"/>
          </ac:picMkLst>
        </pc:picChg>
        <pc:picChg chg="add mod">
          <ac:chgData name="Kim Noni" userId="4f080a374946a681" providerId="LiveId" clId="{08C165F2-104D-41CA-9D18-0F9EF6EABDB9}" dt="2020-09-29T03:19:24.236" v="3513" actId="1076"/>
          <ac:picMkLst>
            <pc:docMk/>
            <pc:sldMk cId="3831583909" sldId="268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3:22:05.486" v="3592" actId="478"/>
          <ac:picMkLst>
            <pc:docMk/>
            <pc:sldMk cId="3831583909" sldId="268"/>
            <ac:picMk id="76" creationId="{20B01999-66B6-49D3-A5A4-B11B38CF5AD1}"/>
          </ac:picMkLst>
        </pc:picChg>
        <pc:picChg chg="add mod">
          <ac:chgData name="Kim Noni" userId="4f080a374946a681" providerId="LiveId" clId="{08C165F2-104D-41CA-9D18-0F9EF6EABDB9}" dt="2020-09-29T02:14:17.369" v="966" actId="1076"/>
          <ac:picMkLst>
            <pc:docMk/>
            <pc:sldMk cId="3831583909" sldId="268"/>
            <ac:picMk id="1026" creationId="{6295F97C-72C3-450B-BAE2-2FB005743997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28" creationId="{BA68F65B-10CC-431A-A7F2-99A135B20CB8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0" creationId="{FF7582DF-AA7C-454E-9AA3-C86065D83DEE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2" creationId="{D0DD7A05-2F2E-4FA2-A33E-F4BBFA0F514B}"/>
          </ac:picMkLst>
        </pc:picChg>
        <pc:picChg chg="add del">
          <ac:chgData name="Kim Noni" userId="4f080a374946a681" providerId="LiveId" clId="{08C165F2-104D-41CA-9D18-0F9EF6EABDB9}" dt="2020-09-29T02:59:42.084" v="2559"/>
          <ac:picMkLst>
            <pc:docMk/>
            <pc:sldMk cId="3831583909" sldId="268"/>
            <ac:picMk id="1034" creationId="{5FD8C4A4-8785-4D1C-B68C-8906D830970C}"/>
          </ac:picMkLst>
        </pc:picChg>
        <pc:picChg chg="add mod">
          <ac:chgData name="Kim Noni" userId="4f080a374946a681" providerId="LiveId" clId="{08C165F2-104D-41CA-9D18-0F9EF6EABDB9}" dt="2020-09-29T03:03:36.035" v="2683" actId="1036"/>
          <ac:picMkLst>
            <pc:docMk/>
            <pc:sldMk cId="3831583909" sldId="268"/>
            <ac:picMk id="1036" creationId="{DBF94C7F-94D2-428D-9EB2-CEA1A1DFF1C8}"/>
          </ac:picMkLst>
        </pc:picChg>
        <pc:picChg chg="add mod">
          <ac:chgData name="Kim Noni" userId="4f080a374946a681" providerId="LiveId" clId="{08C165F2-104D-41CA-9D18-0F9EF6EABDB9}" dt="2020-09-29T03:03:25.310" v="2678" actId="14100"/>
          <ac:picMkLst>
            <pc:docMk/>
            <pc:sldMk cId="3831583909" sldId="268"/>
            <ac:picMk id="1038" creationId="{3D175168-451B-401F-92D2-03957D4F0A3B}"/>
          </ac:picMkLst>
        </pc:picChg>
        <pc:cxnChg chg="add mod">
          <ac:chgData name="Kim Noni" userId="4f080a374946a681" providerId="LiveId" clId="{08C165F2-104D-41CA-9D18-0F9EF6EABDB9}" dt="2020-09-29T05:25:52.083" v="9070" actId="1035"/>
          <ac:cxnSpMkLst>
            <pc:docMk/>
            <pc:sldMk cId="3831583909" sldId="268"/>
            <ac:cxnSpMk id="28" creationId="{F3A35B72-8A3D-46B5-B3D5-057961EACF2B}"/>
          </ac:cxnSpMkLst>
        </pc:cxnChg>
        <pc:cxnChg chg="add mod">
          <ac:chgData name="Kim Noni" userId="4f080a374946a681" providerId="LiveId" clId="{08C165F2-104D-41CA-9D18-0F9EF6EABDB9}" dt="2020-09-29T05:24:42.764" v="8971" actId="1035"/>
          <ac:cxnSpMkLst>
            <pc:docMk/>
            <pc:sldMk cId="3831583909" sldId="268"/>
            <ac:cxnSpMk id="43" creationId="{4C8BA4AF-BA07-4121-BE5B-ADB34A262EDD}"/>
          </ac:cxnSpMkLst>
        </pc:cxnChg>
        <pc:cxnChg chg="add mod">
          <ac:chgData name="Kim Noni" userId="4f080a374946a681" providerId="LiveId" clId="{08C165F2-104D-41CA-9D18-0F9EF6EABDB9}" dt="2020-09-29T02:38:26.414" v="1492" actId="14100"/>
          <ac:cxnSpMkLst>
            <pc:docMk/>
            <pc:sldMk cId="3831583909" sldId="268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2" creationId="{BB6BA877-B674-4B31-BF3B-D74914D9E540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4" creationId="{5B15883C-1488-4169-A79D-ADBA79B4C01D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6" creationId="{4EE95590-708B-4FF7-A432-07394B558650}"/>
          </ac:cxnSpMkLst>
        </pc:cxnChg>
        <pc:cxnChg chg="add mod">
          <ac:chgData name="Kim Noni" userId="4f080a374946a681" providerId="LiveId" clId="{08C165F2-104D-41CA-9D18-0F9EF6EABDB9}" dt="2020-09-29T02:50:29.267" v="2166" actId="1076"/>
          <ac:cxnSpMkLst>
            <pc:docMk/>
            <pc:sldMk cId="3831583909" sldId="268"/>
            <ac:cxnSpMk id="68" creationId="{B32A9BD8-A14C-43BB-997F-36801EA1F9A6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0" creationId="{E94893D0-336A-4D9F-B601-F4C74CC181CF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2" creationId="{3DDA984A-18B0-4BB7-8574-D93E53764AFA}"/>
          </ac:cxnSpMkLst>
        </pc:cxnChg>
        <pc:cxnChg chg="add mod">
          <ac:chgData name="Kim Noni" userId="4f080a374946a681" providerId="LiveId" clId="{08C165F2-104D-41CA-9D18-0F9EF6EABDB9}" dt="2020-09-29T04:11:58.077" v="5153" actId="13822"/>
          <ac:cxnSpMkLst>
            <pc:docMk/>
            <pc:sldMk cId="3831583909" sldId="268"/>
            <ac:cxnSpMk id="85" creationId="{6C68C799-1D7C-4778-A6A1-E9E69BF3B634}"/>
          </ac:cxnSpMkLst>
        </pc:cxnChg>
        <pc:cxnChg chg="add mod">
          <ac:chgData name="Kim Noni" userId="4f080a374946a681" providerId="LiveId" clId="{08C165F2-104D-41CA-9D18-0F9EF6EABDB9}" dt="2020-09-29T05:24:57.788" v="8986" actId="1035"/>
          <ac:cxnSpMkLst>
            <pc:docMk/>
            <pc:sldMk cId="3831583909" sldId="268"/>
            <ac:cxnSpMk id="86" creationId="{4A636B35-0C40-4D74-B2A1-5495E87B704C}"/>
          </ac:cxnSpMkLst>
        </pc:cxnChg>
      </pc:sldChg>
      <pc:sldChg chg="addSp delSp modSp add mod">
        <pc:chgData name="Kim Noni" userId="4f080a374946a681" providerId="LiveId" clId="{08C165F2-104D-41CA-9D18-0F9EF6EABDB9}" dt="2020-09-29T05:27:46.539" v="9148"/>
        <pc:sldMkLst>
          <pc:docMk/>
          <pc:sldMk cId="15869766" sldId="269"/>
        </pc:sldMkLst>
        <pc:spChg chg="mod">
          <ac:chgData name="Kim Noni" userId="4f080a374946a681" providerId="LiveId" clId="{08C165F2-104D-41CA-9D18-0F9EF6EABDB9}" dt="2020-09-29T05:27:46.539" v="9148"/>
          <ac:spMkLst>
            <pc:docMk/>
            <pc:sldMk cId="15869766" sldId="269"/>
            <ac:spMk id="10" creationId="{629FD596-801A-47DE-A1B5-380F13F1CC5F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5" creationId="{36632C90-ADEA-4DFC-9E0C-D9F7C95BD6E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6" creationId="{9C4F9555-2273-4B1F-A05C-EBA76021A8CC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26" creationId="{86854B90-7AB5-4AB7-BA54-51C5445B9BB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0" creationId="{F86CE1FE-5544-4C1F-963E-4E1B347CA41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5" creationId="{8EAE2ED4-0FFC-43C0-B261-4FFF452782F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5" creationId="{D2873845-EF99-4A1A-9FF9-664DAFFB7D5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9" creationId="{8C356A99-703D-4BAB-8DEC-354E1F221264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70" creationId="{C65B5CB3-970D-4F22-B237-28A738AC8D10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3" creationId="{38EA54C6-D5D8-4A19-884E-885F43160EC3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4" creationId="{8C989014-45E8-4EA3-810C-E5AA367AD5C5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78" creationId="{366B62ED-0EFA-42AA-9769-04EC44FCFDAC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81" creationId="{23AB167A-2CDA-450C-8171-4A8654AEBACE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87" creationId="{962F06A0-0ED0-4385-BACE-0E870439A8E8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90" creationId="{B2FFCC97-7853-4573-A873-EC59651218C5}"/>
          </ac:spMkLst>
        </pc:spChg>
        <pc:grpChg chg="del">
          <ac:chgData name="Kim Noni" userId="4f080a374946a681" providerId="LiveId" clId="{08C165F2-104D-41CA-9D18-0F9EF6EABDB9}" dt="2020-09-29T03:22:53.825" v="3748" actId="478"/>
          <ac:grpSpMkLst>
            <pc:docMk/>
            <pc:sldMk cId="15869766" sldId="269"/>
            <ac:grpSpMk id="13" creationId="{FE058443-502A-45E4-B0A1-F0DE112EEA9E}"/>
          </ac:grpSpMkLst>
        </pc:grpChg>
        <pc:grpChg chg="del mod">
          <ac:chgData name="Kim Noni" userId="4f080a374946a681" providerId="LiveId" clId="{08C165F2-104D-41CA-9D18-0F9EF6EABDB9}" dt="2020-09-29T03:23:15.991" v="3764" actId="478"/>
          <ac:grpSpMkLst>
            <pc:docMk/>
            <pc:sldMk cId="15869766" sldId="269"/>
            <ac:grpSpMk id="23" creationId="{4362E274-A7C9-4C1C-832C-FB49B29DA68B}"/>
          </ac:grpSpMkLst>
        </pc:grpChg>
        <pc:grpChg chg="add del mod">
          <ac:chgData name="Kim Noni" userId="4f080a374946a681" providerId="LiveId" clId="{08C165F2-104D-41CA-9D18-0F9EF6EABDB9}" dt="2020-09-29T03:23:14.782" v="3762" actId="478"/>
          <ac:grpSpMkLst>
            <pc:docMk/>
            <pc:sldMk cId="15869766" sldId="269"/>
            <ac:grpSpMk id="57" creationId="{3B2DA2DA-CF7D-45D6-ACAA-7EC07E34B376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2" creationId="{16E7F139-DACA-4419-828D-53D158336F8A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9" creationId="{15617430-BE0E-4376-BB63-64EDD2E32698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5" creationId="{93AB275F-5020-44A0-8D67-9E2847601779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8" creationId="{2FAD1F13-7E83-4B1D-8600-8B7267E0A0F7}"/>
          </ac:grpSpMkLst>
        </pc:grpChg>
        <pc:picChg chg="add del mod">
          <ac:chgData name="Kim Noni" userId="4f080a374946a681" providerId="LiveId" clId="{08C165F2-104D-41CA-9D18-0F9EF6EABDB9}" dt="2020-09-29T03:23:15.124" v="3763" actId="478"/>
          <ac:picMkLst>
            <pc:docMk/>
            <pc:sldMk cId="15869766" sldId="269"/>
            <ac:picMk id="12" creationId="{0ADF10EC-13A3-48D6-9063-FB5F290D2AAA}"/>
          </ac:picMkLst>
        </pc:picChg>
        <pc:picChg chg="add mod">
          <ac:chgData name="Kim Noni" userId="4f080a374946a681" providerId="LiveId" clId="{08C165F2-104D-41CA-9D18-0F9EF6EABDB9}" dt="2020-09-29T03:23:27.141" v="3775" actId="1076"/>
          <ac:picMkLst>
            <pc:docMk/>
            <pc:sldMk cId="15869766" sldId="269"/>
            <ac:picMk id="17" creationId="{99A86C89-D1C5-4A44-8BE5-78815FF8E389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25" creationId="{BB068812-3D92-4165-9CCD-FF6A8D03DE37}"/>
          </ac:picMkLst>
        </pc:picChg>
        <pc:picChg chg="del">
          <ac:chgData name="Kim Noni" userId="4f080a374946a681" providerId="LiveId" clId="{08C165F2-104D-41CA-9D18-0F9EF6EABDB9}" dt="2020-09-29T03:21:28.360" v="3566" actId="478"/>
          <ac:picMkLst>
            <pc:docMk/>
            <pc:sldMk cId="15869766" sldId="269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3:22:57.886" v="3750" actId="478"/>
          <ac:picMkLst>
            <pc:docMk/>
            <pc:sldMk cId="15869766" sldId="269"/>
            <ac:picMk id="56" creationId="{B3A57236-11CB-496D-A599-AFFC11782402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59" creationId="{A07666B8-3959-4F25-BF96-A2854650B37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0" creationId="{99279B13-D206-43F6-9990-19D626621F4D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1" creationId="{CA999420-5F25-4181-B29A-47CE26564C2D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71" creationId="{BD4678EB-C740-46EE-9D7E-F0A2F07A8B99}"/>
          </ac:picMkLst>
        </pc:picChg>
        <pc:picChg chg="del">
          <ac:chgData name="Kim Noni" userId="4f080a374946a681" providerId="LiveId" clId="{08C165F2-104D-41CA-9D18-0F9EF6EABDB9}" dt="2020-09-29T03:22:53.279" v="3747" actId="478"/>
          <ac:picMkLst>
            <pc:docMk/>
            <pc:sldMk cId="15869766" sldId="269"/>
            <ac:picMk id="75" creationId="{562F0D1C-7397-4BCE-9E86-C1F18ED22354}"/>
          </ac:picMkLst>
        </pc:picChg>
        <pc:picChg chg="del mod ord">
          <ac:chgData name="Kim Noni" userId="4f080a374946a681" providerId="LiveId" clId="{08C165F2-104D-41CA-9D18-0F9EF6EABDB9}" dt="2020-09-29T03:23:13.997" v="3761" actId="478"/>
          <ac:picMkLst>
            <pc:docMk/>
            <pc:sldMk cId="15869766" sldId="269"/>
            <ac:picMk id="76" creationId="{20B01999-66B6-49D3-A5A4-B11B38CF5AD1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77" creationId="{075670FE-DA76-4CC3-84E6-A1841098F17D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0" creationId="{D5E38278-37A1-479F-8BA9-CA7559FB6EDF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2" creationId="{54180BFD-845B-42FB-B954-D56CD49E5A15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3" creationId="{F7864B8E-E086-4AD1-AC18-552058FD71D8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4" creationId="{D0F03E7C-3442-4CDC-A3F6-03929C38BA5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6" creationId="{6EFA51FA-D761-4BCF-90EB-1D829037243C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9" creationId="{B76BEFFF-4108-4E3D-848B-E15C0A5A026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91" creationId="{85773E2F-0015-4147-9CA5-C5C41F1DE183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2" creationId="{281D6FC6-63BD-458C-B086-FEE0C707C694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3" creationId="{D3DC91B0-F87D-499F-962B-2F9A25116E8B}"/>
          </ac:picMkLst>
        </pc:picChg>
        <pc:picChg chg="del">
          <ac:chgData name="Kim Noni" userId="4f080a374946a681" providerId="LiveId" clId="{08C165F2-104D-41CA-9D18-0F9EF6EABDB9}" dt="2020-09-29T03:22:55.310" v="3749" actId="478"/>
          <ac:picMkLst>
            <pc:docMk/>
            <pc:sldMk cId="15869766" sldId="269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2" creationId="{D0DD7A05-2F2E-4FA2-A33E-F4BBFA0F514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6" creationId="{DBF94C7F-94D2-428D-9EB2-CEA1A1DFF1C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8" creationId="{3D175168-451B-401F-92D2-03957D4F0A3B}"/>
          </ac:picMkLst>
        </pc:pic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4" creationId="{D98A4174-CCE2-4673-AF51-C6549F3EEB82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8" creationId="{B32A9BD8-A14C-43BB-997F-36801EA1F9A6}"/>
          </ac:cxnSpMkLst>
        </pc:cxnChg>
      </pc:sldChg>
      <pc:sldChg chg="addSp delSp modSp add mod">
        <pc:chgData name="Kim Noni" userId="4f080a374946a681" providerId="LiveId" clId="{08C165F2-104D-41CA-9D18-0F9EF6EABDB9}" dt="2020-09-29T05:39:14.907" v="9380"/>
        <pc:sldMkLst>
          <pc:docMk/>
          <pc:sldMk cId="2327385123" sldId="270"/>
        </pc:sldMkLst>
        <pc:spChg chg="mod">
          <ac:chgData name="Kim Noni" userId="4f080a374946a681" providerId="LiveId" clId="{08C165F2-104D-41CA-9D18-0F9EF6EABDB9}" dt="2020-09-29T05:39:14.907" v="9380"/>
          <ac:spMkLst>
            <pc:docMk/>
            <pc:sldMk cId="2327385123" sldId="270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27:02.817" v="6083" actId="20577"/>
          <ac:spMkLst>
            <pc:docMk/>
            <pc:sldMk cId="2327385123" sldId="270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5:04:22.336" v="8343"/>
          <ac:spMkLst>
            <pc:docMk/>
            <pc:sldMk cId="2327385123" sldId="270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5:36:47.484" v="9313" actId="20577"/>
          <ac:spMkLst>
            <pc:docMk/>
            <pc:sldMk cId="2327385123" sldId="270"/>
            <ac:spMk id="15" creationId="{36632C90-ADEA-4DFC-9E0C-D9F7C95BD6E5}"/>
          </ac:spMkLst>
        </pc:spChg>
        <pc:spChg chg="add del mod">
          <ac:chgData name="Kim Noni" userId="4f080a374946a681" providerId="LiveId" clId="{08C165F2-104D-41CA-9D18-0F9EF6EABDB9}" dt="2020-09-29T04:06:19.185" v="4844" actId="478"/>
          <ac:spMkLst>
            <pc:docMk/>
            <pc:sldMk cId="2327385123" sldId="270"/>
            <ac:spMk id="17" creationId="{61396F77-7A5D-4CA6-A7D1-31903DA870B1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8" creationId="{92E0ABFB-4712-4A2D-ABE2-5C1102C771D8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9" creationId="{4C8C1700-141C-48EB-903E-AAC9501A527C}"/>
          </ac:spMkLst>
        </pc:spChg>
        <pc:spChg chg="del">
          <ac:chgData name="Kim Noni" userId="4f080a374946a681" providerId="LiveId" clId="{08C165F2-104D-41CA-9D18-0F9EF6EABDB9}" dt="2020-09-29T03:53:40.617" v="4388" actId="478"/>
          <ac:spMkLst>
            <pc:docMk/>
            <pc:sldMk cId="2327385123" sldId="270"/>
            <ac:spMk id="21" creationId="{8C2D190E-9BB9-4783-BCEF-34FA1562E783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22" creationId="{38EE76E4-17B8-4A00-B206-1DB970453B3F}"/>
          </ac:spMkLst>
        </pc:spChg>
        <pc:spChg chg="mod">
          <ac:chgData name="Kim Noni" userId="4f080a374946a681" providerId="LiveId" clId="{08C165F2-104D-41CA-9D18-0F9EF6EABDB9}" dt="2020-09-29T05:12:36.945" v="8678"/>
          <ac:spMkLst>
            <pc:docMk/>
            <pc:sldMk cId="2327385123" sldId="270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0" creationId="{F86CE1FE-5544-4C1F-963E-4E1B347CA415}"/>
          </ac:spMkLst>
        </pc:spChg>
        <pc:spChg chg="add mod">
          <ac:chgData name="Kim Noni" userId="4f080a374946a681" providerId="LiveId" clId="{08C165F2-104D-41CA-9D18-0F9EF6EABDB9}" dt="2020-09-29T04:24:58.028" v="5931" actId="20577"/>
          <ac:spMkLst>
            <pc:docMk/>
            <pc:sldMk cId="2327385123" sldId="270"/>
            <ac:spMk id="31" creationId="{51AB2507-B1B3-498D-A496-343FFD3C099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2" creationId="{8254945D-EA2E-4316-83D5-929B36BB1A64}"/>
          </ac:spMkLst>
        </pc:spChg>
        <pc:spChg chg="add mod">
          <ac:chgData name="Kim Noni" userId="4f080a374946a681" providerId="LiveId" clId="{08C165F2-104D-41CA-9D18-0F9EF6EABDB9}" dt="2020-09-29T04:25:01.644" v="5937" actId="20577"/>
          <ac:spMkLst>
            <pc:docMk/>
            <pc:sldMk cId="2327385123" sldId="270"/>
            <ac:spMk id="33" creationId="{E07040E4-42EF-4658-97DC-EABDA16183B7}"/>
          </ac:spMkLst>
        </pc:spChg>
        <pc:spChg chg="add mod">
          <ac:chgData name="Kim Noni" userId="4f080a374946a681" providerId="LiveId" clId="{08C165F2-104D-41CA-9D18-0F9EF6EABDB9}" dt="2020-09-29T04:13:14.788" v="5241"/>
          <ac:spMkLst>
            <pc:docMk/>
            <pc:sldMk cId="2327385123" sldId="270"/>
            <ac:spMk id="34" creationId="{8A84D7BF-83FC-4842-847D-EE2AF429ECAE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4:13:23.588" v="5250"/>
          <ac:spMkLst>
            <pc:docMk/>
            <pc:sldMk cId="2327385123" sldId="270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7" creationId="{BCF48D60-23E9-4CE1-A1AE-2E32BE09C432}"/>
          </ac:spMkLst>
        </pc:spChg>
        <pc:spChg chg="add mod">
          <ac:chgData name="Kim Noni" userId="4f080a374946a681" providerId="LiveId" clId="{08C165F2-104D-41CA-9D18-0F9EF6EABDB9}" dt="2020-09-29T04:13:46.702" v="5259"/>
          <ac:spMkLst>
            <pc:docMk/>
            <pc:sldMk cId="2327385123" sldId="270"/>
            <ac:spMk id="38" creationId="{BD69A4D4-063A-403A-BEE3-1218DF615456}"/>
          </ac:spMkLst>
        </pc:spChg>
        <pc:spChg chg="add mod">
          <ac:chgData name="Kim Noni" userId="4f080a374946a681" providerId="LiveId" clId="{08C165F2-104D-41CA-9D18-0F9EF6EABDB9}" dt="2020-09-29T04:25:18.061" v="5953" actId="20577"/>
          <ac:spMkLst>
            <pc:docMk/>
            <pc:sldMk cId="2327385123" sldId="270"/>
            <ac:spMk id="40" creationId="{9BE4FBE6-3F5C-47DF-84F9-EF08C7C55B14}"/>
          </ac:spMkLst>
        </pc:spChg>
        <pc:spChg chg="add mod">
          <ac:chgData name="Kim Noni" userId="4f080a374946a681" providerId="LiveId" clId="{08C165F2-104D-41CA-9D18-0F9EF6EABDB9}" dt="2020-09-29T05:12:52.801" v="8689"/>
          <ac:spMkLst>
            <pc:docMk/>
            <pc:sldMk cId="2327385123" sldId="270"/>
            <ac:spMk id="41" creationId="{0D8BBDFC-0297-4664-AB48-C6AC3662376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5" creationId="{D2873845-EF99-4A1A-9FF9-664DAFFB7D5A}"/>
          </ac:spMkLst>
        </pc:spChg>
        <pc:spChg chg="add del">
          <ac:chgData name="Kim Noni" userId="4f080a374946a681" providerId="LiveId" clId="{08C165F2-104D-41CA-9D18-0F9EF6EABDB9}" dt="2020-09-29T04:42:25.224" v="7374" actId="22"/>
          <ac:spMkLst>
            <pc:docMk/>
            <pc:sldMk cId="2327385123" sldId="270"/>
            <ac:spMk id="47" creationId="{956DF3C0-EB9E-4428-A75C-6F269AD32A72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4:07:46.610" v="4905" actId="478"/>
          <ac:spMkLst>
            <pc:docMk/>
            <pc:sldMk cId="2327385123" sldId="270"/>
            <ac:spMk id="71" creationId="{C254BF21-1410-4F40-B196-D49D644853CF}"/>
          </ac:spMkLst>
        </pc:spChg>
        <pc:spChg chg="add del mod">
          <ac:chgData name="Kim Noni" userId="4f080a374946a681" providerId="LiveId" clId="{08C165F2-104D-41CA-9D18-0F9EF6EABDB9}" dt="2020-09-29T04:07:45.844" v="4904" actId="478"/>
          <ac:spMkLst>
            <pc:docMk/>
            <pc:sldMk cId="2327385123" sldId="270"/>
            <ac:spMk id="72" creationId="{CA0EDAA8-02E1-4A3A-8BBF-EF09E0C7E295}"/>
          </ac:spMkLst>
        </pc:spChg>
        <pc:spChg chg="mod">
          <ac:chgData name="Kim Noni" userId="4f080a374946a681" providerId="LiveId" clId="{08C165F2-104D-41CA-9D18-0F9EF6EABDB9}" dt="2020-09-29T03:31:06.213" v="4353" actId="1037"/>
          <ac:spMkLst>
            <pc:docMk/>
            <pc:sldMk cId="2327385123" sldId="270"/>
            <ac:spMk id="74" creationId="{8C989014-45E8-4EA3-810C-E5AA367AD5C5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8" creationId="{C830F0F5-0DB5-4C32-B880-940A7FA9823E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9" creationId="{973C117F-0B23-43A7-A097-2513CD46CDE3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2" creationId="{D16B12D7-3709-459A-A941-3D9DB033A37F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3" creationId="{54104BA4-15A1-4D93-B9AF-73BEC85896DF}"/>
          </ac:spMkLst>
        </pc:spChg>
        <pc:spChg chg="add mod">
          <ac:chgData name="Kim Noni" userId="4f080a374946a681" providerId="LiveId" clId="{08C165F2-104D-41CA-9D18-0F9EF6EABDB9}" dt="2020-09-29T04:41:21.299" v="7359" actId="20577"/>
          <ac:spMkLst>
            <pc:docMk/>
            <pc:sldMk cId="2327385123" sldId="270"/>
            <ac:spMk id="98" creationId="{8A0A0BF2-F4A0-45AB-AE30-3B8EBCBA5B8D}"/>
          </ac:spMkLst>
        </pc:spChg>
        <pc:spChg chg="add mod">
          <ac:chgData name="Kim Noni" userId="4f080a374946a681" providerId="LiveId" clId="{08C165F2-104D-41CA-9D18-0F9EF6EABDB9}" dt="2020-09-29T04:19:38.975" v="5866" actId="20577"/>
          <ac:spMkLst>
            <pc:docMk/>
            <pc:sldMk cId="2327385123" sldId="270"/>
            <ac:spMk id="99" creationId="{68FB6DD3-2DD1-495A-B01F-01DBD03F3A9F}"/>
          </ac:spMkLst>
        </pc:spChg>
        <pc:spChg chg="add mod">
          <ac:chgData name="Kim Noni" userId="4f080a374946a681" providerId="LiveId" clId="{08C165F2-104D-41CA-9D18-0F9EF6EABDB9}" dt="2020-09-29T04:18:12.526" v="5602" actId="14100"/>
          <ac:spMkLst>
            <pc:docMk/>
            <pc:sldMk cId="2327385123" sldId="270"/>
            <ac:spMk id="100" creationId="{91659782-9AEF-4A3E-AF5B-1F4E9694BD51}"/>
          </ac:spMkLst>
        </pc:spChg>
        <pc:spChg chg="add mod">
          <ac:chgData name="Kim Noni" userId="4f080a374946a681" providerId="LiveId" clId="{08C165F2-104D-41CA-9D18-0F9EF6EABDB9}" dt="2020-09-29T04:18:24.209" v="5609"/>
          <ac:spMkLst>
            <pc:docMk/>
            <pc:sldMk cId="2327385123" sldId="270"/>
            <ac:spMk id="101" creationId="{E67F67ED-D41B-47CF-9256-B146EF1D2256}"/>
          </ac:spMkLst>
        </pc:spChg>
        <pc:spChg chg="add mod">
          <ac:chgData name="Kim Noni" userId="4f080a374946a681" providerId="LiveId" clId="{08C165F2-104D-41CA-9D18-0F9EF6EABDB9}" dt="2020-09-29T04:18:31.317" v="5611" actId="1076"/>
          <ac:spMkLst>
            <pc:docMk/>
            <pc:sldMk cId="2327385123" sldId="270"/>
            <ac:spMk id="102" creationId="{B524E4BF-0FC2-4207-B5BB-2122EC2E046E}"/>
          </ac:spMkLst>
        </pc:spChg>
        <pc:spChg chg="add del mod">
          <ac:chgData name="Kim Noni" userId="4f080a374946a681" providerId="LiveId" clId="{08C165F2-104D-41CA-9D18-0F9EF6EABDB9}" dt="2020-09-29T04:20:40.120" v="5893" actId="478"/>
          <ac:spMkLst>
            <pc:docMk/>
            <pc:sldMk cId="2327385123" sldId="270"/>
            <ac:spMk id="104" creationId="{254BC679-2929-4D15-9D6D-94BFB405667F}"/>
          </ac:spMkLst>
        </pc:spChg>
        <pc:spChg chg="add mod">
          <ac:chgData name="Kim Noni" userId="4f080a374946a681" providerId="LiveId" clId="{08C165F2-104D-41CA-9D18-0F9EF6EABDB9}" dt="2020-09-29T04:41:13.807" v="7357" actId="20577"/>
          <ac:spMkLst>
            <pc:docMk/>
            <pc:sldMk cId="2327385123" sldId="270"/>
            <ac:spMk id="108" creationId="{F03008D2-A96E-48D7-A96D-C4D5DC060A6E}"/>
          </ac:spMkLst>
        </pc:spChg>
        <pc:spChg chg="add mod">
          <ac:chgData name="Kim Noni" userId="4f080a374946a681" providerId="LiveId" clId="{08C165F2-104D-41CA-9D18-0F9EF6EABDB9}" dt="2020-09-29T04:28:08.746" v="6280"/>
          <ac:spMkLst>
            <pc:docMk/>
            <pc:sldMk cId="2327385123" sldId="270"/>
            <ac:spMk id="109" creationId="{D3E6BB91-DF5B-43FD-8474-596C49B5B24D}"/>
          </ac:spMkLst>
        </pc:spChg>
        <pc:spChg chg="add mod">
          <ac:chgData name="Kim Noni" userId="4f080a374946a681" providerId="LiveId" clId="{08C165F2-104D-41CA-9D18-0F9EF6EABDB9}" dt="2020-09-29T04:26:33.921" v="6021"/>
          <ac:spMkLst>
            <pc:docMk/>
            <pc:sldMk cId="2327385123" sldId="270"/>
            <ac:spMk id="110" creationId="{08B46806-61F1-435C-88CC-AC77421EA4DD}"/>
          </ac:spMkLst>
        </pc:spChg>
        <pc:spChg chg="add mod">
          <ac:chgData name="Kim Noni" userId="4f080a374946a681" providerId="LiveId" clId="{08C165F2-104D-41CA-9D18-0F9EF6EABDB9}" dt="2020-09-29T04:26:42.226" v="6036" actId="14100"/>
          <ac:spMkLst>
            <pc:docMk/>
            <pc:sldMk cId="2327385123" sldId="270"/>
            <ac:spMk id="111" creationId="{EA9335BD-8412-4EC1-B334-F2F78AE5BFD0}"/>
          </ac:spMkLst>
        </pc:spChg>
        <pc:spChg chg="add mod">
          <ac:chgData name="Kim Noni" userId="4f080a374946a681" providerId="LiveId" clId="{08C165F2-104D-41CA-9D18-0F9EF6EABDB9}" dt="2020-09-29T04:26:47.270" v="6044"/>
          <ac:spMkLst>
            <pc:docMk/>
            <pc:sldMk cId="2327385123" sldId="270"/>
            <ac:spMk id="112" creationId="{D3C50DA3-370F-4A0D-98BF-3B0B99D269B0}"/>
          </ac:spMkLst>
        </pc:spChg>
        <pc:grpChg chg="del">
          <ac:chgData name="Kim Noni" userId="4f080a374946a681" providerId="LiveId" clId="{08C165F2-104D-41CA-9D18-0F9EF6EABDB9}" dt="2020-09-29T03:30:58.308" v="4321" actId="478"/>
          <ac:grpSpMkLst>
            <pc:docMk/>
            <pc:sldMk cId="2327385123" sldId="270"/>
            <ac:grpSpMk id="13" creationId="{FE058443-502A-45E4-B0A1-F0DE112EEA9E}"/>
          </ac:grpSpMkLst>
        </pc:grpChg>
        <pc:picChg chg="mod">
          <ac:chgData name="Kim Noni" userId="4f080a374946a681" providerId="LiveId" clId="{08C165F2-104D-41CA-9D18-0F9EF6EABDB9}" dt="2020-09-29T03:32:28.090" v="4372"/>
          <ac:picMkLst>
            <pc:docMk/>
            <pc:sldMk cId="2327385123" sldId="270"/>
            <ac:picMk id="20" creationId="{41925A17-981A-4254-B813-8DAF716185DF}"/>
          </ac:picMkLst>
        </pc:picChg>
        <pc:picChg chg="add del mod">
          <ac:chgData name="Kim Noni" userId="4f080a374946a681" providerId="LiveId" clId="{08C165F2-104D-41CA-9D18-0F9EF6EABDB9}" dt="2020-09-29T04:09:04.104" v="5081" actId="478"/>
          <ac:picMkLst>
            <pc:docMk/>
            <pc:sldMk cId="2327385123" sldId="270"/>
            <ac:picMk id="24" creationId="{4F908E01-3312-4BCB-9B51-7E4C92145AB4}"/>
          </ac:picMkLst>
        </pc:picChg>
        <pc:picChg chg="add mod">
          <ac:chgData name="Kim Noni" userId="4f080a374946a681" providerId="LiveId" clId="{08C165F2-104D-41CA-9D18-0F9EF6EABDB9}" dt="2020-09-29T04:10:25.634" v="5103" actId="1076"/>
          <ac:picMkLst>
            <pc:docMk/>
            <pc:sldMk cId="2327385123" sldId="270"/>
            <ac:picMk id="39" creationId="{656557C3-353A-45FF-B8E3-6D959C8F5855}"/>
          </ac:picMkLst>
        </pc:picChg>
        <pc:picChg chg="add mod">
          <ac:chgData name="Kim Noni" userId="4f080a374946a681" providerId="LiveId" clId="{08C165F2-104D-41CA-9D18-0F9EF6EABDB9}" dt="2020-09-29T04:29:45.931" v="6311" actId="14100"/>
          <ac:picMkLst>
            <pc:docMk/>
            <pc:sldMk cId="2327385123" sldId="270"/>
            <ac:picMk id="46" creationId="{83D7CDBA-DB60-47B4-862F-A03AAAD800EF}"/>
          </ac:picMkLst>
        </pc:picChg>
        <pc:picChg chg="del">
          <ac:chgData name="Kim Noni" userId="4f080a374946a681" providerId="LiveId" clId="{08C165F2-104D-41CA-9D18-0F9EF6EABDB9}" dt="2020-09-29T03:31:00.275" v="4323" actId="478"/>
          <ac:picMkLst>
            <pc:docMk/>
            <pc:sldMk cId="2327385123" sldId="270"/>
            <ac:picMk id="56" creationId="{B3A57236-11CB-496D-A599-AFFC11782402}"/>
          </ac:picMkLst>
        </pc:picChg>
        <pc:picChg chg="add del mod">
          <ac:chgData name="Kim Noni" userId="4f080a374946a681" providerId="LiveId" clId="{08C165F2-104D-41CA-9D18-0F9EF6EABDB9}" dt="2020-09-29T04:07:47.266" v="4906" actId="478"/>
          <ac:picMkLst>
            <pc:docMk/>
            <pc:sldMk cId="2327385123" sldId="270"/>
            <ac:picMk id="70" creationId="{E9B51F09-CC41-4548-AEF0-7A611E05BEE7}"/>
          </ac:picMkLst>
        </pc:picChg>
        <pc:picChg chg="del">
          <ac:chgData name="Kim Noni" userId="4f080a374946a681" providerId="LiveId" clId="{08C165F2-104D-41CA-9D18-0F9EF6EABDB9}" dt="2020-09-29T03:30:57.903" v="4320" actId="478"/>
          <ac:picMkLst>
            <pc:docMk/>
            <pc:sldMk cId="2327385123" sldId="270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4:06:28.890" v="4846"/>
          <ac:picMkLst>
            <pc:docMk/>
            <pc:sldMk cId="2327385123" sldId="270"/>
            <ac:picMk id="77" creationId="{4D92B40C-E7FF-46BF-B91E-3A7DC6837064}"/>
          </ac:picMkLst>
        </pc:picChg>
        <pc:picChg chg="add del mod">
          <ac:chgData name="Kim Noni" userId="4f080a374946a681" providerId="LiveId" clId="{08C165F2-104D-41CA-9D18-0F9EF6EABDB9}" dt="2020-09-29T04:06:35.145" v="4848"/>
          <ac:picMkLst>
            <pc:docMk/>
            <pc:sldMk cId="2327385123" sldId="270"/>
            <ac:picMk id="81" creationId="{DE75AF7E-6247-4696-80AB-4C8B12B2199F}"/>
          </ac:picMkLst>
        </pc:picChg>
        <pc:picChg chg="add del mod">
          <ac:chgData name="Kim Noni" userId="4f080a374946a681" providerId="LiveId" clId="{08C165F2-104D-41CA-9D18-0F9EF6EABDB9}" dt="2020-09-29T04:20:40.861" v="5894" actId="478"/>
          <ac:picMkLst>
            <pc:docMk/>
            <pc:sldMk cId="2327385123" sldId="270"/>
            <ac:picMk id="103" creationId="{D7244076-FFF8-4092-B662-CC5FCB8B2652}"/>
          </ac:picMkLst>
        </pc:picChg>
        <pc:picChg chg="add del mod">
          <ac:chgData name="Kim Noni" userId="4f080a374946a681" providerId="LiveId" clId="{08C165F2-104D-41CA-9D18-0F9EF6EABDB9}" dt="2020-09-29T04:29:34.632" v="6281" actId="478"/>
          <ac:picMkLst>
            <pc:docMk/>
            <pc:sldMk cId="2327385123" sldId="270"/>
            <ac:picMk id="113" creationId="{3EADAB7E-EA3C-4BEF-8A32-CE143EA17016}"/>
          </ac:picMkLst>
        </pc:picChg>
        <pc:picChg chg="del">
          <ac:chgData name="Kim Noni" userId="4f080a374946a681" providerId="LiveId" clId="{08C165F2-104D-41CA-9D18-0F9EF6EABDB9}" dt="2020-09-29T03:30:59.027" v="4322" actId="478"/>
          <ac:picMkLst>
            <pc:docMk/>
            <pc:sldMk cId="2327385123" sldId="270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2" creationId="{D0DD7A05-2F2E-4FA2-A33E-F4BBFA0F514B}"/>
          </ac:picMkLst>
        </pc:picChg>
        <pc:picChg chg="add mod">
          <ac:chgData name="Kim Noni" userId="4f080a374946a681" providerId="LiveId" clId="{08C165F2-104D-41CA-9D18-0F9EF6EABDB9}" dt="2020-09-29T04:00:40.334" v="4434" actId="1076"/>
          <ac:picMkLst>
            <pc:docMk/>
            <pc:sldMk cId="2327385123" sldId="270"/>
            <ac:picMk id="2050" creationId="{27C4A6C4-5A75-4C8D-9CBB-DB8FAAE07B2D}"/>
          </ac:picMkLst>
        </pc:picChg>
        <pc:picChg chg="add del">
          <ac:chgData name="Kim Noni" userId="4f080a374946a681" providerId="LiveId" clId="{08C165F2-104D-41CA-9D18-0F9EF6EABDB9}" dt="2020-09-29T04:20:22.860" v="5868"/>
          <ac:picMkLst>
            <pc:docMk/>
            <pc:sldMk cId="2327385123" sldId="270"/>
            <ac:picMk id="2052" creationId="{BFFF3C51-A2BF-46AD-89DF-3FCA9B84A8C2}"/>
          </ac:picMkLst>
        </pc:picChg>
        <pc:picChg chg="add mod">
          <ac:chgData name="Kim Noni" userId="4f080a374946a681" providerId="LiveId" clId="{08C165F2-104D-41CA-9D18-0F9EF6EABDB9}" dt="2020-09-29T04:20:46.034" v="5898" actId="1076"/>
          <ac:picMkLst>
            <pc:docMk/>
            <pc:sldMk cId="2327385123" sldId="270"/>
            <ac:picMk id="2054" creationId="{EEC34A3C-6C8B-4F30-B8F3-9BF4F17C1D19}"/>
          </ac:picMkLst>
        </pc:picChg>
        <pc:cxnChg chg="del">
          <ac:chgData name="Kim Noni" userId="4f080a374946a681" providerId="LiveId" clId="{08C165F2-104D-41CA-9D18-0F9EF6EABDB9}" dt="2020-09-29T03:53:40.617" v="4388" actId="478"/>
          <ac:cxnSpMkLst>
            <pc:docMk/>
            <pc:sldMk cId="2327385123" sldId="270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4:04:18.263" v="4747" actId="1036"/>
          <ac:cxnSpMkLst>
            <pc:docMk/>
            <pc:sldMk cId="2327385123" sldId="270"/>
            <ac:cxnSpMk id="59" creationId="{F384472B-1B2A-4AAB-9613-6F5B1EBC94AA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8" creationId="{B32A9BD8-A14C-43BB-997F-36801EA1F9A6}"/>
          </ac:cxnSpMkLst>
        </pc:cxnChg>
        <pc:cxnChg chg="add mod">
          <ac:chgData name="Kim Noni" userId="4f080a374946a681" providerId="LiveId" clId="{08C165F2-104D-41CA-9D18-0F9EF6EABDB9}" dt="2020-09-29T04:04:37.797" v="4755" actId="1036"/>
          <ac:cxnSpMkLst>
            <pc:docMk/>
            <pc:sldMk cId="2327385123" sldId="270"/>
            <ac:cxnSpMk id="76" creationId="{DC35A00F-A949-433F-B305-92D40F693D20}"/>
          </ac:cxnSpMkLst>
        </pc:cxnChg>
        <pc:cxnChg chg="add del mod">
          <ac:chgData name="Kim Noni" userId="4f080a374946a681" providerId="LiveId" clId="{08C165F2-104D-41CA-9D18-0F9EF6EABDB9}" dt="2020-09-29T04:06:28.890" v="4846"/>
          <ac:cxnSpMkLst>
            <pc:docMk/>
            <pc:sldMk cId="2327385123" sldId="270"/>
            <ac:cxnSpMk id="80" creationId="{1A374740-AF2C-406B-A3B6-BC0022E59AB8}"/>
          </ac:cxnSpMkLst>
        </pc:cxnChg>
        <pc:cxnChg chg="add del mod">
          <ac:chgData name="Kim Noni" userId="4f080a374946a681" providerId="LiveId" clId="{08C165F2-104D-41CA-9D18-0F9EF6EABDB9}" dt="2020-09-29T04:06:35.145" v="4848"/>
          <ac:cxnSpMkLst>
            <pc:docMk/>
            <pc:sldMk cId="2327385123" sldId="270"/>
            <ac:cxnSpMk id="84" creationId="{534C7C99-1159-47EA-B94A-A752D1E66A76}"/>
          </ac:cxnSpMkLst>
        </pc:cxnChg>
        <pc:cxnChg chg="add mod">
          <ac:chgData name="Kim Noni" userId="4f080a374946a681" providerId="LiveId" clId="{08C165F2-104D-41CA-9D18-0F9EF6EABDB9}" dt="2020-09-29T04:12:03.552" v="5154"/>
          <ac:cxnSpMkLst>
            <pc:docMk/>
            <pc:sldMk cId="2327385123" sldId="270"/>
            <ac:cxnSpMk id="96" creationId="{491B4BBE-24D3-4718-9A4C-548EA3AE2D40}"/>
          </ac:cxnSpMkLst>
        </pc:cxnChg>
        <pc:cxnChg chg="add mod">
          <ac:chgData name="Kim Noni" userId="4f080a374946a681" providerId="LiveId" clId="{08C165F2-104D-41CA-9D18-0F9EF6EABDB9}" dt="2020-09-29T04:17:20.992" v="5575" actId="1038"/>
          <ac:cxnSpMkLst>
            <pc:docMk/>
            <pc:sldMk cId="2327385123" sldId="270"/>
            <ac:cxnSpMk id="97" creationId="{E6147355-CA8E-493D-82AE-30D5107BCE46}"/>
          </ac:cxnSpMkLst>
        </pc:cxnChg>
        <pc:cxnChg chg="add mod">
          <ac:chgData name="Kim Noni" userId="4f080a374946a681" providerId="LiveId" clId="{08C165F2-104D-41CA-9D18-0F9EF6EABDB9}" dt="2020-09-29T04:20:58.864" v="5900" actId="1076"/>
          <ac:cxnSpMkLst>
            <pc:docMk/>
            <pc:sldMk cId="2327385123" sldId="270"/>
            <ac:cxnSpMk id="107" creationId="{4A889862-EA8A-42B2-908C-8A5E4A651C14}"/>
          </ac:cxnSpMkLst>
        </pc:cxnChg>
      </pc:sldChg>
      <pc:sldChg chg="add del">
        <pc:chgData name="Kim Noni" userId="4f080a374946a681" providerId="LiveId" clId="{08C165F2-104D-41CA-9D18-0F9EF6EABDB9}" dt="2020-09-29T04:42:10.499" v="7369"/>
        <pc:sldMkLst>
          <pc:docMk/>
          <pc:sldMk cId="1242300975" sldId="271"/>
        </pc:sldMkLst>
      </pc:sldChg>
      <pc:sldChg chg="modSp add del mod">
        <pc:chgData name="Kim Noni" userId="4f080a374946a681" providerId="LiveId" clId="{08C165F2-104D-41CA-9D18-0F9EF6EABDB9}" dt="2020-09-29T04:42:34.072" v="7376" actId="47"/>
        <pc:sldMkLst>
          <pc:docMk/>
          <pc:sldMk cId="2161899993" sldId="271"/>
        </pc:sldMkLst>
        <pc:spChg chg="mod">
          <ac:chgData name="Kim Noni" userId="4f080a374946a681" providerId="LiveId" clId="{08C165F2-104D-41CA-9D18-0F9EF6EABDB9}" dt="2020-09-29T04:42:18.189" v="7372"/>
          <ac:spMkLst>
            <pc:docMk/>
            <pc:sldMk cId="2161899993" sldId="271"/>
            <ac:spMk id="10" creationId="{629FD596-801A-47DE-A1B5-380F13F1CC5F}"/>
          </ac:spMkLst>
        </pc:spChg>
      </pc:sldChg>
      <pc:sldChg chg="addSp delSp modSp add mod">
        <pc:chgData name="Kim Noni" userId="4f080a374946a681" providerId="LiveId" clId="{08C165F2-104D-41CA-9D18-0F9EF6EABDB9}" dt="2020-09-29T14:37:06.942" v="11247"/>
        <pc:sldMkLst>
          <pc:docMk/>
          <pc:sldMk cId="2760318223" sldId="272"/>
        </pc:sldMkLst>
        <pc:spChg chg="add del mod">
          <ac:chgData name="Kim Noni" userId="4f080a374946a681" providerId="LiveId" clId="{08C165F2-104D-41CA-9D18-0F9EF6EABDB9}" dt="2020-09-29T04:48:14.413" v="7494" actId="478"/>
          <ac:spMkLst>
            <pc:docMk/>
            <pc:sldMk cId="2760318223" sldId="272"/>
            <ac:spMk id="7" creationId="{AA9259CE-D903-4F56-9691-466F4A0DF6B6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9" creationId="{0E718B35-9793-4D29-B318-FD7D53D814CF}"/>
          </ac:spMkLst>
        </pc:spChg>
        <pc:spChg chg="del mod">
          <ac:chgData name="Kim Noni" userId="4f080a374946a681" providerId="LiveId" clId="{08C165F2-104D-41CA-9D18-0F9EF6EABDB9}" dt="2020-09-29T04:58:15.244" v="8068" actId="478"/>
          <ac:spMkLst>
            <pc:docMk/>
            <pc:sldMk cId="2760318223" sldId="272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1" creationId="{9190C452-EEBB-4CA9-AFDF-50E5E2D6A9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3" creationId="{3A2AB8E2-FB53-412B-A39D-C0B233194E1C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7" creationId="{402B86F9-F69E-49A6-A8BD-FC9B8D8DD46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8" creationId="{92E0ABFB-4712-4A2D-ABE2-5C1102C771D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9" creationId="{4C8C1700-141C-48EB-903E-AAC9501A527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1" creationId="{E36A8087-62E9-473E-BAF4-3088001D61FA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4" creationId="{2C06AF6C-DC56-4AF4-8547-8F2048030C4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8" creationId="{CBDDF2BC-6139-4EEC-B094-3A21F5FF3A1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1" creationId="{51AB2507-B1B3-498D-A496-343FFD3C099A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2" creationId="{27C69BCD-7EED-46BA-BCCA-11D644936B83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3" creationId="{E07040E4-42EF-4658-97DC-EABDA16183B7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4" creationId="{8A84D7BF-83FC-4842-847D-EE2AF429ECA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5" creationId="{F8148C8F-3DE0-4B79-B3C0-2389A06CB4A2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8" creationId="{BD69A4D4-063A-403A-BEE3-1218DF6154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0" creationId="{9BE4FBE6-3F5C-47DF-84F9-EF08C7C55B14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1" creationId="{0D8BBDFC-0297-4664-AB48-C6AC3662376B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42" creationId="{38B1EB2F-1A89-4BB8-B446-F5E041A9E65B}"/>
          </ac:spMkLst>
        </pc:spChg>
        <pc:spChg chg="add del mod">
          <ac:chgData name="Kim Noni" userId="4f080a374946a681" providerId="LiveId" clId="{08C165F2-104D-41CA-9D18-0F9EF6EABDB9}" dt="2020-09-29T05:01:28.418" v="8219" actId="478"/>
          <ac:spMkLst>
            <pc:docMk/>
            <pc:sldMk cId="2760318223" sldId="272"/>
            <ac:spMk id="43" creationId="{B17780F7-B204-4DAA-BD10-2605552E14D9}"/>
          </ac:spMkLst>
        </pc:spChg>
        <pc:spChg chg="add mod">
          <ac:chgData name="Kim Noni" userId="4f080a374946a681" providerId="LiveId" clId="{08C165F2-104D-41CA-9D18-0F9EF6EABDB9}" dt="2020-09-29T05:02:10.586" v="8246" actId="403"/>
          <ac:spMkLst>
            <pc:docMk/>
            <pc:sldMk cId="2760318223" sldId="272"/>
            <ac:spMk id="44" creationId="{E2493881-8B43-4A99-9C46-DF1C933A133A}"/>
          </ac:spMkLst>
        </pc:spChg>
        <pc:spChg chg="add mod">
          <ac:chgData name="Kim Noni" userId="4f080a374946a681" providerId="LiveId" clId="{08C165F2-104D-41CA-9D18-0F9EF6EABDB9}" dt="2020-09-29T05:02:28.905" v="8260" actId="1037"/>
          <ac:spMkLst>
            <pc:docMk/>
            <pc:sldMk cId="2760318223" sldId="272"/>
            <ac:spMk id="45" creationId="{E8802AD4-47CA-4F2E-A086-3C0B6C15A8D7}"/>
          </ac:spMkLst>
        </pc:spChg>
        <pc:spChg chg="add mod">
          <ac:chgData name="Kim Noni" userId="4f080a374946a681" providerId="LiveId" clId="{08C165F2-104D-41CA-9D18-0F9EF6EABDB9}" dt="2020-09-29T05:02:50.013" v="8267" actId="1037"/>
          <ac:spMkLst>
            <pc:docMk/>
            <pc:sldMk cId="2760318223" sldId="272"/>
            <ac:spMk id="47" creationId="{CF03DE74-E11E-4896-B887-DFA271C8A574}"/>
          </ac:spMkLst>
        </pc:spChg>
        <pc:spChg chg="add mod">
          <ac:chgData name="Kim Noni" userId="4f080a374946a681" providerId="LiveId" clId="{08C165F2-104D-41CA-9D18-0F9EF6EABDB9}" dt="2020-09-29T05:03:02.626" v="8276"/>
          <ac:spMkLst>
            <pc:docMk/>
            <pc:sldMk cId="2760318223" sldId="272"/>
            <ac:spMk id="48" creationId="{7A85BF5C-5631-42FA-9119-E841873AB34D}"/>
          </ac:spMkLst>
        </pc:spChg>
        <pc:spChg chg="add mod">
          <ac:chgData name="Kim Noni" userId="4f080a374946a681" providerId="LiveId" clId="{08C165F2-104D-41CA-9D18-0F9EF6EABDB9}" dt="2020-09-29T05:03:32.728" v="8304" actId="1035"/>
          <ac:spMkLst>
            <pc:docMk/>
            <pc:sldMk cId="2760318223" sldId="272"/>
            <ac:spMk id="49" creationId="{3BD0A341-26C6-4F19-8C66-2CA59D1A58B2}"/>
          </ac:spMkLst>
        </pc:spChg>
        <pc:spChg chg="add mod">
          <ac:chgData name="Kim Noni" userId="4f080a374946a681" providerId="LiveId" clId="{08C165F2-104D-41CA-9D18-0F9EF6EABDB9}" dt="2020-09-29T14:33:31.065" v="10577"/>
          <ac:spMkLst>
            <pc:docMk/>
            <pc:sldMk cId="2760318223" sldId="272"/>
            <ac:spMk id="50" creationId="{E538D01B-ECA7-4767-B797-08AEEF156293}"/>
          </ac:spMkLst>
        </pc:spChg>
        <pc:spChg chg="add mod">
          <ac:chgData name="Kim Noni" userId="4f080a374946a681" providerId="LiveId" clId="{08C165F2-104D-41CA-9D18-0F9EF6EABDB9}" dt="2020-09-29T14:36:19.058" v="11164"/>
          <ac:spMkLst>
            <pc:docMk/>
            <pc:sldMk cId="2760318223" sldId="272"/>
            <ac:spMk id="51" creationId="{0A661557-3107-430E-8CF4-5D3E677F569B}"/>
          </ac:spMkLst>
        </pc:spChg>
        <pc:spChg chg="add mod">
          <ac:chgData name="Kim Noni" userId="4f080a374946a681" providerId="LiveId" clId="{08C165F2-104D-41CA-9D18-0F9EF6EABDB9}" dt="2020-09-29T14:36:35.557" v="11187" actId="6549"/>
          <ac:spMkLst>
            <pc:docMk/>
            <pc:sldMk cId="2760318223" sldId="272"/>
            <ac:spMk id="52" creationId="{EEF77B29-DBE4-46CD-B7D0-F96526F5CD2A}"/>
          </ac:spMkLst>
        </pc:spChg>
        <pc:spChg chg="add mod">
          <ac:chgData name="Kim Noni" userId="4f080a374946a681" providerId="LiveId" clId="{08C165F2-104D-41CA-9D18-0F9EF6EABDB9}" dt="2020-09-29T05:06:22.712" v="8394" actId="1037"/>
          <ac:spMkLst>
            <pc:docMk/>
            <pc:sldMk cId="2760318223" sldId="272"/>
            <ac:spMk id="53" creationId="{90873D2F-998F-4FD1-BBD4-BEA166960B13}"/>
          </ac:spMkLst>
        </pc:spChg>
        <pc:spChg chg="add mod">
          <ac:chgData name="Kim Noni" userId="4f080a374946a681" providerId="LiveId" clId="{08C165F2-104D-41CA-9D18-0F9EF6EABDB9}" dt="2020-09-29T14:37:06.942" v="11247"/>
          <ac:spMkLst>
            <pc:docMk/>
            <pc:sldMk cId="2760318223" sldId="272"/>
            <ac:spMk id="54" creationId="{B79A73DA-8265-4581-B9B7-310493639186}"/>
          </ac:spMkLst>
        </pc:spChg>
        <pc:spChg chg="add mod">
          <ac:chgData name="Kim Noni" userId="4f080a374946a681" providerId="LiveId" clId="{08C165F2-104D-41CA-9D18-0F9EF6EABDB9}" dt="2020-09-29T14:36:53.017" v="11215"/>
          <ac:spMkLst>
            <pc:docMk/>
            <pc:sldMk cId="2760318223" sldId="272"/>
            <ac:spMk id="55" creationId="{86DB3B58-088B-47E2-AC00-5A1D3F1D75F8}"/>
          </ac:spMkLst>
        </pc:spChg>
        <pc:spChg chg="add mod">
          <ac:chgData name="Kim Noni" userId="4f080a374946a681" providerId="LiveId" clId="{08C165F2-104D-41CA-9D18-0F9EF6EABDB9}" dt="2020-09-29T14:37:03.214" v="11239"/>
          <ac:spMkLst>
            <pc:docMk/>
            <pc:sldMk cId="2760318223" sldId="272"/>
            <ac:spMk id="57" creationId="{69F3EF10-36C9-4874-8682-061C1899AFE0}"/>
          </ac:spMkLst>
        </pc:spChg>
        <pc:spChg chg="add del mod">
          <ac:chgData name="Kim Noni" userId="4f080a374946a681" providerId="LiveId" clId="{08C165F2-104D-41CA-9D18-0F9EF6EABDB9}" dt="2020-09-29T05:07:42.315" v="8448" actId="478"/>
          <ac:spMkLst>
            <pc:docMk/>
            <pc:sldMk cId="2760318223" sldId="272"/>
            <ac:spMk id="67" creationId="{C40368D8-16EF-450A-8D8E-843705BF5CDE}"/>
          </ac:spMkLst>
        </pc:spChg>
        <pc:spChg chg="add mod">
          <ac:chgData name="Kim Noni" userId="4f080a374946a681" providerId="LiveId" clId="{08C165F2-104D-41CA-9D18-0F9EF6EABDB9}" dt="2020-09-29T05:08:13.885" v="8480" actId="1035"/>
          <ac:spMkLst>
            <pc:docMk/>
            <pc:sldMk cId="2760318223" sldId="272"/>
            <ac:spMk id="69" creationId="{46D6317B-FFCE-4A8C-A3DC-3DF9D61EACD7}"/>
          </ac:spMkLst>
        </pc:spChg>
        <pc:spChg chg="add mod">
          <ac:chgData name="Kim Noni" userId="4f080a374946a681" providerId="LiveId" clId="{08C165F2-104D-41CA-9D18-0F9EF6EABDB9}" dt="2020-09-29T05:09:30.471" v="8562" actId="1037"/>
          <ac:spMkLst>
            <pc:docMk/>
            <pc:sldMk cId="2760318223" sldId="272"/>
            <ac:spMk id="71" creationId="{99CF16FD-1A48-4B92-8A09-2DCCBB80D2F5}"/>
          </ac:spMkLst>
        </pc:spChg>
        <pc:spChg chg="add mod">
          <ac:chgData name="Kim Noni" userId="4f080a374946a681" providerId="LiveId" clId="{08C165F2-104D-41CA-9D18-0F9EF6EABDB9}" dt="2020-09-29T05:09:34.873" v="8564" actId="20577"/>
          <ac:spMkLst>
            <pc:docMk/>
            <pc:sldMk cId="2760318223" sldId="272"/>
            <ac:spMk id="72" creationId="{A6129E73-B3A4-42D4-B1E8-2EC662EA46B2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3" creationId="{38EA54C6-D5D8-4A19-884E-885F43160EC3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4" creationId="{8C989014-45E8-4EA3-810C-E5AA367AD5C5}"/>
          </ac:spMkLst>
        </pc:spChg>
        <pc:spChg chg="add del mod topLvl">
          <ac:chgData name="Kim Noni" userId="4f080a374946a681" providerId="LiveId" clId="{08C165F2-104D-41CA-9D18-0F9EF6EABDB9}" dt="2020-09-29T05:13:06.873" v="8701"/>
          <ac:spMkLst>
            <pc:docMk/>
            <pc:sldMk cId="2760318223" sldId="272"/>
            <ac:spMk id="80" creationId="{1AA36A8C-2951-4A48-B47E-EB9BD20E91F8}"/>
          </ac:spMkLst>
        </pc:spChg>
        <pc:spChg chg="mod topLvl">
          <ac:chgData name="Kim Noni" userId="4f080a374946a681" providerId="LiveId" clId="{08C165F2-104D-41CA-9D18-0F9EF6EABDB9}" dt="2020-09-29T05:02:02.515" v="8243" actId="1076"/>
          <ac:spMkLst>
            <pc:docMk/>
            <pc:sldMk cId="2760318223" sldId="272"/>
            <ac:spMk id="81" creationId="{E21B13CE-962A-4DA7-9886-6E4F8F23A8F7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2" creationId="{FBF2FDF3-B506-4093-A015-2651C43794C5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6" creationId="{A34CEBD3-528B-4756-AD36-C0BDD4C786D7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1" creationId="{5BE65485-BB64-4076-A9B9-859E00A83FA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2" creationId="{64B08B40-DA48-4609-AF58-3A6B3082CCC4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4" creationId="{CEE20879-CEE3-4ADA-A2D9-5E9AD2270B3D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5" creationId="{534DF173-8256-4C47-AA2E-BCE58C909ED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8" creationId="{8A0A0BF2-F4A0-45AB-AE30-3B8EBCBA5B8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9" creationId="{68FB6DD3-2DD1-495A-B01F-01DBD03F3A9F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0" creationId="{91659782-9AEF-4A3E-AF5B-1F4E9694BD5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1" creationId="{E67F67ED-D41B-47CF-9256-B146EF1D22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2" creationId="{B524E4BF-0FC2-4207-B5BB-2122EC2E046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3" creationId="{AAE78327-8426-4F63-922E-28E6F53DE038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4" creationId="{EE6AC098-C88F-430F-B033-C7EB198C273C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5" creationId="{A2914944-7AFC-4FA7-9C0D-487FEE447EC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8" creationId="{F03008D2-A96E-48D7-A96D-C4D5DC060A6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9" creationId="{D3E6BB91-DF5B-43FD-8474-596C49B5B24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0" creationId="{08B46806-61F1-435C-88CC-AC77421EA4D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1" creationId="{EA9335BD-8412-4EC1-B334-F2F78AE5BFD0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2" creationId="{D3C50DA3-370F-4A0D-98BF-3B0B99D269B0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3" creationId="{BBB2E6EF-6C75-4B84-8C18-FC4BC3720D86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5" creationId="{2CBD0F79-02BC-4E0F-AAC2-93538CDC3058}"/>
          </ac:spMkLst>
        </pc:spChg>
        <pc:spChg chg="mod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117" creationId="{154398CF-37B6-4B63-BFBB-F1CE4471B2BD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0" creationId="{BA7B8811-54A9-4756-A3CF-EB8A4D5AF20E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1" creationId="{916BC47F-8A60-4C5C-99A1-4D7BF6806047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2" creationId="{E28413AA-4DD0-41BD-9552-B13DD8681EBA}"/>
          </ac:spMkLst>
        </pc:spChg>
        <pc:grpChg chg="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23" creationId="{4362E274-A7C9-4C1C-832C-FB49B29DA68B}"/>
          </ac:grpSpMkLst>
        </pc:grpChg>
        <pc:grpChg chg="add 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37" creationId="{7C173D4C-0C3F-4EC2-B324-DF9A8DBD1509}"/>
          </ac:grpSpMkLst>
        </pc:grpChg>
        <pc:grpChg chg="add del mod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8" creationId="{54B8290F-FCE9-416F-A1E2-34DEBBDE5AA9}"/>
          </ac:grpSpMkLst>
        </pc:grpChg>
        <pc:grpChg chg="mod topLvl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9" creationId="{12557A3D-5FAB-4CB0-B050-166573547242}"/>
          </ac:grpSpMkLst>
        </pc:grpChg>
        <pc:picChg chg="del">
          <ac:chgData name="Kim Noni" userId="4f080a374946a681" providerId="LiveId" clId="{08C165F2-104D-41CA-9D18-0F9EF6EABDB9}" dt="2020-09-29T04:43:39.968" v="7419" actId="478"/>
          <ac:picMkLst>
            <pc:docMk/>
            <pc:sldMk cId="2760318223" sldId="272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7" creationId="{E9927169-AD7E-4728-8197-659F6BC813F5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30" creationId="{49E0E107-3A7D-4611-8E71-C3AD41EEFEB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39" creationId="{656557C3-353A-45FF-B8E3-6D959C8F585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46" creationId="{83D7CDBA-DB60-47B4-862F-A03AAAD800E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0" creationId="{99279B13-D206-43F6-9990-19D626621F4D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1" creationId="{CA999420-5F25-4181-B29A-47CE26564C2D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3" creationId="{13C10DE3-5A76-4537-B703-36356499ECC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4" creationId="{87655763-5FA2-486E-AD80-C8A71D0BBFF2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5" creationId="{C714CF83-D417-478C-964F-1784186844F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7" creationId="{94AA5512-1937-4D57-95A7-E09222995858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8" creationId="{1D4B20E4-26EC-41FD-87A5-1F270A3CA927}"/>
          </ac:picMkLst>
        </pc:picChg>
        <pc:picChg chg="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90" creationId="{BC075B05-F9BE-4119-9235-BC7B102DC11E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06" creationId="{4FE8D99C-C3D6-48F7-8D43-AB2868568F65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14" creationId="{34A3937F-7C01-456E-A730-D679630C733C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6" creationId="{8CC5E02B-C76F-46F2-A65C-6DEAA744B82E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8" creationId="{94761463-06AB-44DA-8B9B-F0562C201B1A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6" creationId="{DBF94C7F-94D2-428D-9EB2-CEA1A1DFF1C8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8" creationId="{3D175168-451B-401F-92D2-03957D4F0A3B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0" creationId="{27C4A6C4-5A75-4C8D-9CBB-DB8FAAE07B2D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4" creationId="{EEC34A3C-6C8B-4F30-B8F3-9BF4F17C1D19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098" creationId="{DFD99A98-A3ED-4E0B-97EF-C11C32EFA748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100" creationId="{A0E84508-9815-4C58-8CD6-22B76F7FE425}"/>
          </ac:picMkLst>
        </pc:pic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63" creationId="{01141A93-84C1-43CE-8B36-46D7C41DF5A5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76" creationId="{DC35A00F-A949-433F-B305-92D40F693D20}"/>
          </ac:cxnSpMkLst>
        </pc:cxnChg>
        <pc:cxnChg chg="mod topLvl">
          <ac:chgData name="Kim Noni" userId="4f080a374946a681" providerId="LiveId" clId="{08C165F2-104D-41CA-9D18-0F9EF6EABDB9}" dt="2020-09-29T04:58:46.374" v="8073" actId="165"/>
          <ac:cxnSpMkLst>
            <pc:docMk/>
            <pc:sldMk cId="2760318223" sldId="272"/>
            <ac:cxnSpMk id="89" creationId="{D915B83B-69FE-42A2-AD2C-9EB3701C12A0}"/>
          </ac:cxnSpMkLst>
        </pc:cxnChg>
        <pc:cxnChg chg="add del mod topLvl">
          <ac:chgData name="Kim Noni" userId="4f080a374946a681" providerId="LiveId" clId="{08C165F2-104D-41CA-9D18-0F9EF6EABDB9}" dt="2020-09-29T04:59:06.358" v="8076" actId="478"/>
          <ac:cxnSpMkLst>
            <pc:docMk/>
            <pc:sldMk cId="2760318223" sldId="272"/>
            <ac:cxnSpMk id="93" creationId="{79173A2E-9FC4-4066-8244-532ABCB01FA0}"/>
          </ac:cxnSpMkLst>
        </pc:cxnChg>
        <pc:cxnChg chg="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96" creationId="{491B4BBE-24D3-4718-9A4C-548EA3AE2D40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97" creationId="{E6147355-CA8E-493D-82AE-30D5107BCE46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107" creationId="{4A889862-EA8A-42B2-908C-8A5E4A651C14}"/>
          </ac:cxnSpMkLst>
        </pc:cxnChg>
        <pc:cxnChg chg="add mod">
          <ac:chgData name="Kim Noni" userId="4f080a374946a681" providerId="LiveId" clId="{08C165F2-104D-41CA-9D18-0F9EF6EABDB9}" dt="2020-09-29T05:02:14.161" v="8247" actId="1036"/>
          <ac:cxnSpMkLst>
            <pc:docMk/>
            <pc:sldMk cId="2760318223" sldId="272"/>
            <ac:cxnSpMk id="124" creationId="{6A7C8064-1024-4ED9-BBBC-7F45BD3E8173}"/>
          </ac:cxnSpMkLst>
        </pc:cxnChg>
        <pc:cxnChg chg="add mod">
          <ac:chgData name="Kim Noni" userId="4f080a374946a681" providerId="LiveId" clId="{08C165F2-104D-41CA-9D18-0F9EF6EABDB9}" dt="2020-09-29T05:03:24.796" v="8281" actId="1076"/>
          <ac:cxnSpMkLst>
            <pc:docMk/>
            <pc:sldMk cId="2760318223" sldId="272"/>
            <ac:cxnSpMk id="128" creationId="{3348F837-1B95-4C40-B3C2-8AB97E8CA16E}"/>
          </ac:cxnSpMkLst>
        </pc:cxnChg>
        <pc:cxnChg chg="add del mod">
          <ac:chgData name="Kim Noni" userId="4f080a374946a681" providerId="LiveId" clId="{08C165F2-104D-41CA-9D18-0F9EF6EABDB9}" dt="2020-09-29T05:03:46.099" v="8306"/>
          <ac:cxnSpMkLst>
            <pc:docMk/>
            <pc:sldMk cId="2760318223" sldId="272"/>
            <ac:cxnSpMk id="129" creationId="{2985CD8A-714F-4B9F-AF15-8DD60395E733}"/>
          </ac:cxnSpMkLst>
        </pc:cxnChg>
        <pc:cxnChg chg="add mod">
          <ac:chgData name="Kim Noni" userId="4f080a374946a681" providerId="LiveId" clId="{08C165F2-104D-41CA-9D18-0F9EF6EABDB9}" dt="2020-09-29T05:06:09.417" v="8387" actId="1036"/>
          <ac:cxnSpMkLst>
            <pc:docMk/>
            <pc:sldMk cId="2760318223" sldId="272"/>
            <ac:cxnSpMk id="132" creationId="{1275D823-8E9B-41AC-A4CB-51ECCC66DE53}"/>
          </ac:cxnSpMkLst>
        </pc:cxnChg>
      </pc:sldChg>
      <pc:sldChg chg="addSp delSp modSp add mod">
        <pc:chgData name="Kim Noni" userId="4f080a374946a681" providerId="LiveId" clId="{08C165F2-104D-41CA-9D18-0F9EF6EABDB9}" dt="2020-09-29T14:32:00.039" v="10478" actId="1076"/>
        <pc:sldMkLst>
          <pc:docMk/>
          <pc:sldMk cId="237476196" sldId="273"/>
        </pc:sldMkLst>
        <pc:spChg chg="add mod">
          <ac:chgData name="Kim Noni" userId="4f080a374946a681" providerId="LiveId" clId="{08C165F2-104D-41CA-9D18-0F9EF6EABDB9}" dt="2020-09-29T14:22:54.745" v="10020" actId="1076"/>
          <ac:spMkLst>
            <pc:docMk/>
            <pc:sldMk cId="237476196" sldId="273"/>
            <ac:spMk id="9" creationId="{0CAD4C15-7474-4DBD-8A0B-2C0E488695B3}"/>
          </ac:spMkLst>
        </pc:spChg>
        <pc:spChg chg="mod">
          <ac:chgData name="Kim Noni" userId="4f080a374946a681" providerId="LiveId" clId="{08C165F2-104D-41CA-9D18-0F9EF6EABDB9}" dt="2020-09-29T05:39:29.140" v="9411"/>
          <ac:spMkLst>
            <pc:docMk/>
            <pc:sldMk cId="237476196" sldId="273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14:24:35.860" v="10105" actId="3064"/>
          <ac:spMkLst>
            <pc:docMk/>
            <pc:sldMk cId="237476196" sldId="273"/>
            <ac:spMk id="11" creationId="{649A3902-F56C-4BDA-9878-1D8E140C15C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2" creationId="{AC714CE4-EBFF-47D7-9DB4-708EFD94918E}"/>
          </ac:spMkLst>
        </pc:spChg>
        <pc:spChg chg="add del">
          <ac:chgData name="Kim Noni" userId="4f080a374946a681" providerId="LiveId" clId="{08C165F2-104D-41CA-9D18-0F9EF6EABDB9}" dt="2020-09-29T14:24:05.788" v="10099" actId="478"/>
          <ac:spMkLst>
            <pc:docMk/>
            <pc:sldMk cId="237476196" sldId="273"/>
            <ac:spMk id="13" creationId="{D447C477-12F3-4174-ABD9-94599F2134D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4" creationId="{3F5ACF42-A185-4229-84DD-57FDC6CC5FC0}"/>
          </ac:spMkLst>
        </pc:spChg>
        <pc:spChg chg="mod ord">
          <ac:chgData name="Kim Noni" userId="4f080a374946a681" providerId="LiveId" clId="{08C165F2-104D-41CA-9D18-0F9EF6EABDB9}" dt="2020-09-29T13:07:06.606" v="9537" actId="113"/>
          <ac:spMkLst>
            <pc:docMk/>
            <pc:sldMk cId="237476196" sldId="273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13:08:53.741" v="9565" actId="14100"/>
          <ac:spMkLst>
            <pc:docMk/>
            <pc:sldMk cId="237476196" sldId="273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14:29:40.406" v="10360" actId="20577"/>
          <ac:spMkLst>
            <pc:docMk/>
            <pc:sldMk cId="237476196" sldId="273"/>
            <ac:spMk id="17" creationId="{67B9C3A1-9132-4860-A89B-874E2F2D3CF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8" creationId="{92E0ABFB-4712-4A2D-ABE2-5C1102C771D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9" creationId="{4C8C1700-141C-48EB-903E-AAC9501A527C}"/>
          </ac:spMkLst>
        </pc:spChg>
        <pc:spChg chg="add del mod">
          <ac:chgData name="Kim Noni" userId="4f080a374946a681" providerId="LiveId" clId="{08C165F2-104D-41CA-9D18-0F9EF6EABDB9}" dt="2020-09-29T14:25:26.961" v="10133" actId="478"/>
          <ac:spMkLst>
            <pc:docMk/>
            <pc:sldMk cId="237476196" sldId="273"/>
            <ac:spMk id="21" creationId="{A4D3E437-0586-407F-B0C5-EFDFDE70D28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14:28:01.164" v="10187" actId="17032"/>
          <ac:spMkLst>
            <pc:docMk/>
            <pc:sldMk cId="237476196" sldId="273"/>
            <ac:spMk id="24" creationId="{1899480C-9AD1-44E4-84E2-62994F2C4B7B}"/>
          </ac:spMkLst>
        </pc:spChg>
        <pc:spChg chg="add del mod">
          <ac:chgData name="Kim Noni" userId="4f080a374946a681" providerId="LiveId" clId="{08C165F2-104D-41CA-9D18-0F9EF6EABDB9}" dt="2020-09-29T14:27:56.493" v="10186" actId="478"/>
          <ac:spMkLst>
            <pc:docMk/>
            <pc:sldMk cId="237476196" sldId="273"/>
            <ac:spMk id="28" creationId="{E60A5389-FFA6-4A22-8B30-0C830BFA1960}"/>
          </ac:spMkLst>
        </pc:spChg>
        <pc:spChg chg="add del mod">
          <ac:chgData name="Kim Noni" userId="4f080a374946a681" providerId="LiveId" clId="{08C165F2-104D-41CA-9D18-0F9EF6EABDB9}" dt="2020-09-29T14:27:52.198" v="10185" actId="17032"/>
          <ac:spMkLst>
            <pc:docMk/>
            <pc:sldMk cId="237476196" sldId="273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14:31:51.125" v="10476" actId="20577"/>
          <ac:spMkLst>
            <pc:docMk/>
            <pc:sldMk cId="237476196" sldId="273"/>
            <ac:spMk id="30" creationId="{9070F3D2-FD0E-4D38-AD66-BCCF7DDD89E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1" creationId="{51AB2507-B1B3-498D-A496-343FFD3C099A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3" creationId="{E07040E4-42EF-4658-97DC-EABDA16183B7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4" creationId="{8A84D7BF-83FC-4842-847D-EE2AF429ECA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6" creationId="{6A1F438E-56ED-4E5D-9BBC-2DA5029CAAB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8" creationId="{BD69A4D4-063A-403A-BEE3-1218DF6154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0" creationId="{9BE4FBE6-3F5C-47DF-84F9-EF08C7C55B14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1" creationId="{0D8BBDFC-0297-4664-AB48-C6AC3662376B}"/>
          </ac:spMkLst>
        </pc:spChg>
        <pc:spChg chg="add mod">
          <ac:chgData name="Kim Noni" userId="4f080a374946a681" providerId="LiveId" clId="{08C165F2-104D-41CA-9D18-0F9EF6EABDB9}" dt="2020-09-29T14:19:48.777" v="9805" actId="20577"/>
          <ac:spMkLst>
            <pc:docMk/>
            <pc:sldMk cId="237476196" sldId="273"/>
            <ac:spMk id="63" creationId="{77C3D51D-00DF-43F4-9B86-3B290DFDB6DB}"/>
          </ac:spMkLst>
        </pc:spChg>
        <pc:spChg chg="mod">
          <ac:chgData name="Kim Noni" userId="4f080a374946a681" providerId="LiveId" clId="{08C165F2-104D-41CA-9D18-0F9EF6EABDB9}" dt="2020-09-29T05:22:46.007" v="8754" actId="1035"/>
          <ac:spMkLst>
            <pc:docMk/>
            <pc:sldMk cId="237476196" sldId="273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14:29:08.426" v="10308"/>
          <ac:spMkLst>
            <pc:docMk/>
            <pc:sldMk cId="237476196" sldId="273"/>
            <ac:spMk id="77" creationId="{BD9B00F5-041F-4BDA-955B-B99FF0C6322F}"/>
          </ac:spMkLst>
        </pc:spChg>
        <pc:spChg chg="add mod">
          <ac:chgData name="Kim Noni" userId="4f080a374946a681" providerId="LiveId" clId="{08C165F2-104D-41CA-9D18-0F9EF6EABDB9}" dt="2020-09-29T14:29:25.593" v="10347"/>
          <ac:spMkLst>
            <pc:docMk/>
            <pc:sldMk cId="237476196" sldId="273"/>
            <ac:spMk id="78" creationId="{717CBE0C-AFFC-40D9-89DA-F50A605780EC}"/>
          </ac:spMkLst>
        </pc:spChg>
        <pc:spChg chg="add mod">
          <ac:chgData name="Kim Noni" userId="4f080a374946a681" providerId="LiveId" clId="{08C165F2-104D-41CA-9D18-0F9EF6EABDB9}" dt="2020-09-29T14:30:03.111" v="10396" actId="20577"/>
          <ac:spMkLst>
            <pc:docMk/>
            <pc:sldMk cId="237476196" sldId="273"/>
            <ac:spMk id="79" creationId="{6D89CEEC-496F-4434-BD64-33FBB672DC63}"/>
          </ac:spMkLst>
        </pc:spChg>
        <pc:spChg chg="add mod">
          <ac:chgData name="Kim Noni" userId="4f080a374946a681" providerId="LiveId" clId="{08C165F2-104D-41CA-9D18-0F9EF6EABDB9}" dt="2020-09-29T14:30:55.526" v="10412" actId="1037"/>
          <ac:spMkLst>
            <pc:docMk/>
            <pc:sldMk cId="237476196" sldId="273"/>
            <ac:spMk id="80" creationId="{21C56E07-1957-48A4-8F70-320B61F1F52E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3" creationId="{627F5B50-2DDC-4DED-83CE-A7B8F4BF41EB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4" creationId="{599DF089-304A-4BAA-9A96-BCF43B28DA55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5" creationId="{E07AAE01-F285-482A-B24A-DDC7F5B53C32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6" creationId="{68B8568F-6690-4C7B-8364-D253A2B7FDDD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8" creationId="{59705E2D-84F4-441B-B010-C3752A028711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9" creationId="{17F57485-077A-4B99-9AD8-7D066D50A76C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0" creationId="{CCA38934-18DF-4907-8C29-C329035E31A3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1" creationId="{7615B500-53CB-4DC2-8821-CBC4E75E475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8" creationId="{8A0A0BF2-F4A0-45AB-AE30-3B8EBCBA5B8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9" creationId="{68FB6DD3-2DD1-495A-B01F-01DBD03F3A9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0" creationId="{91659782-9AEF-4A3E-AF5B-1F4E9694BD5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1" creationId="{E67F67ED-D41B-47CF-9256-B146EF1D22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2" creationId="{B524E4BF-0FC2-4207-B5BB-2122EC2E04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8" creationId="{F03008D2-A96E-48D7-A96D-C4D5DC060A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9" creationId="{D3E6BB91-DF5B-43FD-8474-596C49B5B24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0" creationId="{08B46806-61F1-435C-88CC-AC77421EA4D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1" creationId="{EA9335BD-8412-4EC1-B334-F2F78AE5BFD0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2" creationId="{D3C50DA3-370F-4A0D-98BF-3B0B99D269B0}"/>
          </ac:spMkLst>
        </pc:spChg>
        <pc:picChg chg="add mod">
          <ac:chgData name="Kim Noni" userId="4f080a374946a681" providerId="LiveId" clId="{08C165F2-104D-41CA-9D18-0F9EF6EABDB9}" dt="2020-09-29T13:07:57.832" v="9561" actId="1076"/>
          <ac:picMkLst>
            <pc:docMk/>
            <pc:sldMk cId="237476196" sldId="273"/>
            <ac:picMk id="7" creationId="{20E678F3-0187-47A7-AD78-F9C71C1FD5F3}"/>
          </ac:picMkLst>
        </pc:picChg>
        <pc:picChg chg="del">
          <ac:chgData name="Kim Noni" userId="4f080a374946a681" providerId="LiveId" clId="{08C165F2-104D-41CA-9D18-0F9EF6EABDB9}" dt="2020-09-29T13:03:05.770" v="9412" actId="478"/>
          <ac:picMkLst>
            <pc:docMk/>
            <pc:sldMk cId="237476196" sldId="273"/>
            <ac:picMk id="20" creationId="{41925A17-981A-4254-B813-8DAF716185D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39" creationId="{656557C3-353A-45FF-B8E3-6D959C8F5855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46" creationId="{83D7CDBA-DB60-47B4-862F-A03AAAD800E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0" creationId="{27C4A6C4-5A75-4C8D-9CBB-DB8FAAE07B2D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4" creationId="{EEC34A3C-6C8B-4F30-B8F3-9BF4F17C1D19}"/>
          </ac:picMkLst>
        </pc:pic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57" creationId="{C258A8EE-7DA5-4F16-9835-F75B542129B9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62" creationId="{9B2B41E1-A00E-49DD-B0C4-43361D3EE3D4}"/>
          </ac:cxnSpMkLst>
        </pc:cxnChg>
        <pc:cxnChg chg="add mod">
          <ac:chgData name="Kim Noni" userId="4f080a374946a681" providerId="LiveId" clId="{08C165F2-104D-41CA-9D18-0F9EF6EABDB9}" dt="2020-09-29T14:22:49.907" v="10018" actId="1076"/>
          <ac:cxnSpMkLst>
            <pc:docMk/>
            <pc:sldMk cId="237476196" sldId="273"/>
            <ac:cxnSpMk id="64" creationId="{D4E81BF2-826E-40AF-AFDB-20053BC879EB}"/>
          </ac:cxnSpMkLst>
        </pc:cxnChg>
        <pc:cxnChg chg="add mod">
          <ac:chgData name="Kim Noni" userId="4f080a374946a681" providerId="LiveId" clId="{08C165F2-104D-41CA-9D18-0F9EF6EABDB9}" dt="2020-09-29T14:27:12.304" v="10169" actId="1076"/>
          <ac:cxnSpMkLst>
            <pc:docMk/>
            <pc:sldMk cId="237476196" sldId="273"/>
            <ac:cxnSpMk id="75" creationId="{44CCB3F8-5817-473E-9BA9-E01E6CF573E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76" creationId="{DC35A00F-A949-433F-B305-92D40F693D20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2" creationId="{BD5171AA-1D00-43ED-8E8A-06A3F6B18051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7" creationId="{EB4A4226-93F0-4FEB-93E3-FCCA55D26A2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97" creationId="{E6147355-CA8E-493D-82AE-30D5107BCE46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107" creationId="{4A889862-EA8A-42B2-908C-8A5E4A651C1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AA919-26FE-4C52-B0E0-7D09526E0F83}" type="datetimeFigureOut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2BB2D-21A6-4D12-B534-7D5E929C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1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6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752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89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8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79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8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7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92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5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353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75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70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5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8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8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1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19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688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58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7334-6504-4F16-8F54-2B9BD46EDE9B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1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30F25-8745-41DD-8358-8687A1143F20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9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DA4-D6F3-4586-8EB6-24BEFDA6AF85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0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D97C4-0DF6-4A76-8DE7-431866CEFC08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9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895-0BFC-4C9F-BE1F-BD203B38C77E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7418-ABD9-4819-83A8-6D052E2B4C66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7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E94-DF28-48AE-B2DE-7A0D9AD011CA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68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511A-A241-47F9-A29D-436C1B870F3E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224C-21E5-4208-B753-D34DE6808D0B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31826" y="204934"/>
            <a:ext cx="2159143" cy="365125"/>
          </a:xfrm>
        </p:spPr>
        <p:txBody>
          <a:bodyPr/>
          <a:lstStyle>
            <a:lvl1pPr>
              <a:defRPr sz="24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7F8FCCCF-A592-4BAD-9823-4AF0C2E072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B1BC-695F-4ABA-9CA5-16DB40881076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8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6CEF-084A-4C64-8731-C3A76B97C187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0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DB45-F958-4CB8-879A-77503D6C8495}" type="datetime1">
              <a:rPr lang="ko-KR" altLang="en-US" smtClean="0"/>
              <a:t>2022-03-13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0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0.png"/><Relationship Id="rId15" Type="http://schemas.openxmlformats.org/officeDocument/2006/relationships/image" Target="../media/image15.jpe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2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0.png"/><Relationship Id="rId15" Type="http://schemas.openxmlformats.org/officeDocument/2006/relationships/image" Target="../media/image15.jpeg"/><Relationship Id="rId10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5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7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5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jpeg"/><Relationship Id="rId21" Type="http://schemas.openxmlformats.org/officeDocument/2006/relationships/image" Target="../media/image28.png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24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image" Target="../media/image26.jp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6.png"/><Relationship Id="rId22" Type="http://schemas.openxmlformats.org/officeDocument/2006/relationships/image" Target="../media/image2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jpe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5.jpg"/><Relationship Id="rId5" Type="http://schemas.openxmlformats.org/officeDocument/2006/relationships/image" Target="../media/image2.png"/><Relationship Id="rId1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10.pn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6.jp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5.jp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10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1.wdp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FB5FB96-F03A-4ABD-94BD-B9D5DC90FCC3}"/>
              </a:ext>
            </a:extLst>
          </p:cNvPr>
          <p:cNvSpPr txBox="1"/>
          <p:nvPr/>
        </p:nvSpPr>
        <p:spPr>
          <a:xfrm>
            <a:off x="539357" y="1253870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544855" y="1228306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544854" y="6018303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783" y="6089651"/>
            <a:ext cx="141745" cy="21651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19" y="6075616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610422" y="6057019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539357" y="1084742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D0D81CD-3366-495C-A899-CD596A5DCEFA}"/>
              </a:ext>
            </a:extLst>
          </p:cNvPr>
          <p:cNvGrpSpPr/>
          <p:nvPr/>
        </p:nvGrpSpPr>
        <p:grpSpPr>
          <a:xfrm>
            <a:off x="539357" y="1411272"/>
            <a:ext cx="2754419" cy="1935178"/>
            <a:chOff x="539357" y="1411272"/>
            <a:chExt cx="2754419" cy="19351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A7BCB0-06D3-49CE-947E-46E891290434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1ED4846-DF22-4F32-A24B-E4C22EFB2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6205"/>
          <a:stretch/>
        </p:blipFill>
        <p:spPr>
          <a:xfrm>
            <a:off x="3220198" y="1780292"/>
            <a:ext cx="81825" cy="13491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39FAC97-3B0B-4E50-98F6-A328DBEA2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70" y="1743536"/>
            <a:ext cx="2371843" cy="14957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4651AEC-00BA-4463-B7AC-7DD10E706B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843"/>
          <a:stretch/>
        </p:blipFill>
        <p:spPr>
          <a:xfrm>
            <a:off x="542106" y="1801765"/>
            <a:ext cx="68079" cy="1349185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B81A7869-B3C1-4446-9C2D-EE11E19ED32A}"/>
              </a:ext>
            </a:extLst>
          </p:cNvPr>
          <p:cNvSpPr txBox="1"/>
          <p:nvPr/>
        </p:nvSpPr>
        <p:spPr>
          <a:xfrm>
            <a:off x="2999237" y="1109507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20BF7A0-BC6C-4A07-90B9-00D5CC3DB8F3}"/>
              </a:ext>
            </a:extLst>
          </p:cNvPr>
          <p:cNvSpPr txBox="1"/>
          <p:nvPr/>
        </p:nvSpPr>
        <p:spPr>
          <a:xfrm>
            <a:off x="3013375" y="143144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C60F8C6-2ECE-48A5-95E0-744759248B4D}"/>
              </a:ext>
            </a:extLst>
          </p:cNvPr>
          <p:cNvGrpSpPr/>
          <p:nvPr/>
        </p:nvGrpSpPr>
        <p:grpSpPr>
          <a:xfrm>
            <a:off x="544855" y="3436222"/>
            <a:ext cx="2754419" cy="2532550"/>
            <a:chOff x="539357" y="1411272"/>
            <a:chExt cx="2754419" cy="1935178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86B9FA1-B22C-41AB-9EEA-025D3618437C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F8CC459-1399-45C6-9E47-5C8A343BD216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오늘의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564669-8EFD-48D1-ABA5-5886DBF1A3A8}"/>
              </a:ext>
            </a:extLst>
          </p:cNvPr>
          <p:cNvSpPr txBox="1"/>
          <p:nvPr/>
        </p:nvSpPr>
        <p:spPr>
          <a:xfrm>
            <a:off x="3018873" y="345639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BC959F2-2DBD-4E3D-9E67-75B787F9EAC0}"/>
              </a:ext>
            </a:extLst>
          </p:cNvPr>
          <p:cNvSpPr txBox="1"/>
          <p:nvPr/>
        </p:nvSpPr>
        <p:spPr>
          <a:xfrm>
            <a:off x="1296774" y="317857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14" name="Picture 14" descr="알람 경보, 종, 알, 반지 아이콘">
            <a:extLst>
              <a:ext uri="{FF2B5EF4-FFF2-40B4-BE49-F238E27FC236}">
                <a16:creationId xmlns:a16="http://schemas.microsoft.com/office/drawing/2014/main" id="{9217E143-A82C-402F-AE92-3C285C56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96" y="112937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A85B921A-80CC-4D97-9C8C-694B0F972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5059" y="6067579"/>
            <a:ext cx="236760" cy="25700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6F11B46-B2FB-4FC6-8206-D0A6734D35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1503" y="6078927"/>
            <a:ext cx="246712" cy="24256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FDE14C6-8249-4CDF-B961-41607D184C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37" y="6047275"/>
            <a:ext cx="318715" cy="28836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F97695D-2F5C-459E-B062-9B6E64C41A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2F861527-5224-422C-BE7B-1B6ED2D36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269" y="3771465"/>
            <a:ext cx="2371843" cy="1484103"/>
          </a:xfrm>
          <a:prstGeom prst="rect">
            <a:avLst/>
          </a:prstGeom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54BF2288-D499-47C6-A8DC-3D44BD52171D}"/>
              </a:ext>
            </a:extLst>
          </p:cNvPr>
          <p:cNvCxnSpPr>
            <a:cxnSpLocks/>
          </p:cNvCxnSpPr>
          <p:nvPr/>
        </p:nvCxnSpPr>
        <p:spPr>
          <a:xfrm>
            <a:off x="588750" y="525556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37E47A-1AB1-4DD5-9B2B-682E4E43D7D1}"/>
              </a:ext>
            </a:extLst>
          </p:cNvPr>
          <p:cNvGrpSpPr/>
          <p:nvPr/>
        </p:nvGrpSpPr>
        <p:grpSpPr>
          <a:xfrm>
            <a:off x="6855823" y="739599"/>
            <a:ext cx="2820804" cy="5977571"/>
            <a:chOff x="3542598" y="805940"/>
            <a:chExt cx="2820804" cy="5977571"/>
          </a:xfrm>
        </p:grpSpPr>
        <p:pic>
          <p:nvPicPr>
            <p:cNvPr id="139" name="Picture 2">
              <a:extLst>
                <a:ext uri="{FF2B5EF4-FFF2-40B4-BE49-F238E27FC236}">
                  <a16:creationId xmlns:a16="http://schemas.microsoft.com/office/drawing/2014/main" id="{8E246C53-F212-4323-A5B1-69610499FF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9506D0E-8733-40F2-8B19-537B11C40467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6E9CDAEF-BA7F-4444-ABBC-5A79C4B34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7E054F1E-9810-493C-BA13-D007BCC79D8D}"/>
              </a:ext>
            </a:extLst>
          </p:cNvPr>
          <p:cNvSpPr txBox="1"/>
          <p:nvPr/>
        </p:nvSpPr>
        <p:spPr>
          <a:xfrm>
            <a:off x="6885837" y="123912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EFF011F-25CD-452D-B1DF-07F5A226BD03}"/>
              </a:ext>
            </a:extLst>
          </p:cNvPr>
          <p:cNvSpPr txBox="1"/>
          <p:nvPr/>
        </p:nvSpPr>
        <p:spPr>
          <a:xfrm>
            <a:off x="6891335" y="1213565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DA8F3C-8D5E-400F-869A-9D4A10915CBE}"/>
              </a:ext>
            </a:extLst>
          </p:cNvPr>
          <p:cNvSpPr txBox="1"/>
          <p:nvPr/>
        </p:nvSpPr>
        <p:spPr>
          <a:xfrm>
            <a:off x="6885837" y="1070001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65DE6C-8764-49CD-B5E3-5688A03B5583}"/>
              </a:ext>
            </a:extLst>
          </p:cNvPr>
          <p:cNvSpPr txBox="1"/>
          <p:nvPr/>
        </p:nvSpPr>
        <p:spPr>
          <a:xfrm>
            <a:off x="9345717" y="1094766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111" name="Picture 14" descr="알람 경보, 종, 알, 반지 아이콘">
            <a:extLst>
              <a:ext uri="{FF2B5EF4-FFF2-40B4-BE49-F238E27FC236}">
                <a16:creationId xmlns:a16="http://schemas.microsoft.com/office/drawing/2014/main" id="{0874866B-53E4-4E9B-9728-B9549808E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76" y="111463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6427875-BE7D-4C4E-A0C7-835EBEFEDA9F}"/>
              </a:ext>
            </a:extLst>
          </p:cNvPr>
          <p:cNvGrpSpPr/>
          <p:nvPr/>
        </p:nvGrpSpPr>
        <p:grpSpPr>
          <a:xfrm>
            <a:off x="6891334" y="6003562"/>
            <a:ext cx="2751670" cy="369332"/>
            <a:chOff x="3816438" y="6012529"/>
            <a:chExt cx="2751670" cy="369332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6013167-E274-4AC0-AB77-B146E7AFE1BA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4187CA49-E67E-4263-9FA2-08150C2E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354E71D1-8EF2-4C96-A611-D4F01791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B9DA0373-8BF5-4563-91F1-B91B1C04ABE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24ECDD8-8F82-4B24-A905-DBE0077B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82EB9B7-D81C-439B-A806-C46CAC63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395110D7-4C1C-43BF-B5DD-9BAB6D31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EA2B33D3-CB08-400A-BBB1-5CA6FF6FEF78}"/>
              </a:ext>
            </a:extLst>
          </p:cNvPr>
          <p:cNvSpPr txBox="1"/>
          <p:nvPr/>
        </p:nvSpPr>
        <p:spPr>
          <a:xfrm>
            <a:off x="9359707" y="3745723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8551698-755C-49CC-860A-044AFC69298A}"/>
              </a:ext>
            </a:extLst>
          </p:cNvPr>
          <p:cNvSpPr/>
          <p:nvPr/>
        </p:nvSpPr>
        <p:spPr>
          <a:xfrm>
            <a:off x="6891186" y="3742401"/>
            <a:ext cx="2751670" cy="190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BF418F8-ECF0-4357-BF28-4B1AC9749F75}"/>
              </a:ext>
            </a:extLst>
          </p:cNvPr>
          <p:cNvSpPr txBox="1"/>
          <p:nvPr/>
        </p:nvSpPr>
        <p:spPr>
          <a:xfrm>
            <a:off x="6893935" y="3742402"/>
            <a:ext cx="275167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번개 예고</a:t>
            </a:r>
            <a:r>
              <a:rPr lang="en-US" altLang="ko-KR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		</a:t>
            </a:r>
            <a:endParaRPr lang="ko-KR" altLang="en-US" sz="105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B9AB37-AA98-4849-A59D-8DFD1D82900E}"/>
              </a:ext>
            </a:extLst>
          </p:cNvPr>
          <p:cNvSpPr txBox="1"/>
          <p:nvPr/>
        </p:nvSpPr>
        <p:spPr>
          <a:xfrm>
            <a:off x="9365204" y="3762576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F451AE-5975-432E-8759-0C0B68E40A3E}"/>
              </a:ext>
            </a:extLst>
          </p:cNvPr>
          <p:cNvSpPr txBox="1"/>
          <p:nvPr/>
        </p:nvSpPr>
        <p:spPr>
          <a:xfrm>
            <a:off x="7587983" y="5467188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943D04F-EA84-4281-BE0E-A4B3BEFC16C2}"/>
              </a:ext>
            </a:extLst>
          </p:cNvPr>
          <p:cNvGrpSpPr/>
          <p:nvPr/>
        </p:nvGrpSpPr>
        <p:grpSpPr>
          <a:xfrm>
            <a:off x="6892175" y="1446856"/>
            <a:ext cx="2762666" cy="2204791"/>
            <a:chOff x="3816439" y="3762145"/>
            <a:chExt cx="2762666" cy="2204791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932B824B-B6C9-418E-AD59-C68B0BA1139B}"/>
                </a:ext>
              </a:extLst>
            </p:cNvPr>
            <p:cNvGrpSpPr/>
            <p:nvPr/>
          </p:nvGrpSpPr>
          <p:grpSpPr>
            <a:xfrm>
              <a:off x="3816439" y="3762145"/>
              <a:ext cx="2754419" cy="2204791"/>
              <a:chOff x="539357" y="1411272"/>
              <a:chExt cx="2754419" cy="2076810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EC8399C3-5AED-44C4-A66B-1449EB0100DA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2076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8F837C6-9C24-4836-A9EA-D71DBF6F059A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415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오늘의 모임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206A213C-7EAE-49A3-8090-DE5B1FF29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80" y="4131166"/>
              <a:ext cx="81825" cy="1349185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F00EF466-28B0-4B30-A368-8CC4D939D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8" y="4152639"/>
              <a:ext cx="68079" cy="1349185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A668894-CC56-4E8B-90F1-8B90572A6E72}"/>
                </a:ext>
              </a:extLst>
            </p:cNvPr>
            <p:cNvSpPr txBox="1"/>
            <p:nvPr/>
          </p:nvSpPr>
          <p:spPr>
            <a:xfrm>
              <a:off x="6290457" y="3782321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5ED3D527-91D7-4B69-80A1-A636B61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09101" y="4072382"/>
              <a:ext cx="2371843" cy="1691955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DFB9C44-951A-4778-A1BD-1DAC2BA7B4EB}"/>
                </a:ext>
              </a:extLst>
            </p:cNvPr>
            <p:cNvSpPr txBox="1"/>
            <p:nvPr/>
          </p:nvSpPr>
          <p:spPr>
            <a:xfrm>
              <a:off x="4587972" y="5773301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8EBBA2EA-6BE7-4B86-B4EA-4BD07121D0EE}"/>
              </a:ext>
            </a:extLst>
          </p:cNvPr>
          <p:cNvGrpSpPr/>
          <p:nvPr/>
        </p:nvGrpSpPr>
        <p:grpSpPr>
          <a:xfrm>
            <a:off x="3780927" y="748566"/>
            <a:ext cx="2820804" cy="5977571"/>
            <a:chOff x="3542598" y="805940"/>
            <a:chExt cx="2820804" cy="5977571"/>
          </a:xfrm>
        </p:grpSpPr>
        <p:pic>
          <p:nvPicPr>
            <p:cNvPr id="311" name="Picture 2">
              <a:extLst>
                <a:ext uri="{FF2B5EF4-FFF2-40B4-BE49-F238E27FC236}">
                  <a16:creationId xmlns:a16="http://schemas.microsoft.com/office/drawing/2014/main" id="{039D0880-8788-497D-B76F-EDEEEC779A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A11495B9-98BA-48DD-BAF1-31A04E2DEFFC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3" name="그림 312">
              <a:extLst>
                <a:ext uri="{FF2B5EF4-FFF2-40B4-BE49-F238E27FC236}">
                  <a16:creationId xmlns:a16="http://schemas.microsoft.com/office/drawing/2014/main" id="{612F94A2-3AAD-416C-837C-718E72DFB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D7151435-094F-4152-9914-4FF70623B58C}"/>
              </a:ext>
            </a:extLst>
          </p:cNvPr>
          <p:cNvSpPr txBox="1"/>
          <p:nvPr/>
        </p:nvSpPr>
        <p:spPr>
          <a:xfrm>
            <a:off x="3810941" y="1248096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9D0DB73-79D1-4506-A33C-343EFFB3F80A}"/>
              </a:ext>
            </a:extLst>
          </p:cNvPr>
          <p:cNvSpPr txBox="1"/>
          <p:nvPr/>
        </p:nvSpPr>
        <p:spPr>
          <a:xfrm>
            <a:off x="3816439" y="1222532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1D4ABB9-D1E8-49F2-AB15-8E27D76F5C2B}"/>
              </a:ext>
            </a:extLst>
          </p:cNvPr>
          <p:cNvSpPr txBox="1"/>
          <p:nvPr/>
        </p:nvSpPr>
        <p:spPr>
          <a:xfrm>
            <a:off x="3810941" y="1078968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8D713CD-A9A7-4F7C-BAA7-0FE72AF065A9}"/>
              </a:ext>
            </a:extLst>
          </p:cNvPr>
          <p:cNvSpPr txBox="1"/>
          <p:nvPr/>
        </p:nvSpPr>
        <p:spPr>
          <a:xfrm>
            <a:off x="6270821" y="1103733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303" name="Picture 14" descr="알람 경보, 종, 알, 반지 아이콘">
            <a:extLst>
              <a:ext uri="{FF2B5EF4-FFF2-40B4-BE49-F238E27FC236}">
                <a16:creationId xmlns:a16="http://schemas.microsoft.com/office/drawing/2014/main" id="{3185B67A-1E86-452C-95A0-0ACB253F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80" y="1123600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767097B-8EA6-4233-827D-F1E9FAA94B9B}"/>
              </a:ext>
            </a:extLst>
          </p:cNvPr>
          <p:cNvGrpSpPr/>
          <p:nvPr/>
        </p:nvGrpSpPr>
        <p:grpSpPr>
          <a:xfrm>
            <a:off x="3816438" y="1816800"/>
            <a:ext cx="2762666" cy="2123358"/>
            <a:chOff x="3816438" y="1888517"/>
            <a:chExt cx="2762666" cy="2123358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239A4D0-D314-4442-B858-F22C3DE7E8F2}"/>
                </a:ext>
              </a:extLst>
            </p:cNvPr>
            <p:cNvSpPr txBox="1"/>
            <p:nvPr/>
          </p:nvSpPr>
          <p:spPr>
            <a:xfrm>
              <a:off x="6284959" y="1891839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5CC4B3-79A3-42F7-8F5C-70D5178FCF29}"/>
                </a:ext>
              </a:extLst>
            </p:cNvPr>
            <p:cNvSpPr/>
            <p:nvPr/>
          </p:nvSpPr>
          <p:spPr>
            <a:xfrm>
              <a:off x="3816438" y="1888517"/>
              <a:ext cx="2751670" cy="2123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3C3C095-54A1-4FA5-9CD2-4227340F07CF}"/>
                </a:ext>
              </a:extLst>
            </p:cNvPr>
            <p:cNvSpPr txBox="1"/>
            <p:nvPr/>
          </p:nvSpPr>
          <p:spPr>
            <a:xfrm>
              <a:off x="3819187" y="1888518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3F7D3589-79DE-4F62-80EF-AFA8D7B0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79" y="2257537"/>
              <a:ext cx="81825" cy="1349185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AD1A8E4-5C01-4EB4-89E1-938E7FF81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7" y="2279010"/>
              <a:ext cx="68079" cy="1349185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4886D2-7BB8-4298-B546-00228F6FDE56}"/>
                </a:ext>
              </a:extLst>
            </p:cNvPr>
            <p:cNvSpPr txBox="1"/>
            <p:nvPr/>
          </p:nvSpPr>
          <p:spPr>
            <a:xfrm>
              <a:off x="6290456" y="1908692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0A978C-EA3B-4799-BB18-55A8EE02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10567" y="2207313"/>
              <a:ext cx="2371843" cy="1691955"/>
            </a:xfrm>
            <a:prstGeom prst="rect">
              <a:avLst/>
            </a:prstGeom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F4FEEA17-87C5-46A5-A33D-02F23832758F}"/>
                </a:ext>
              </a:extLst>
            </p:cNvPr>
            <p:cNvSpPr txBox="1"/>
            <p:nvPr/>
          </p:nvSpPr>
          <p:spPr>
            <a:xfrm>
              <a:off x="4568358" y="3827229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7717F1-FC55-46CC-AAC3-2CC6CAD09384}"/>
              </a:ext>
            </a:extLst>
          </p:cNvPr>
          <p:cNvSpPr txBox="1"/>
          <p:nvPr/>
        </p:nvSpPr>
        <p:spPr>
          <a:xfrm>
            <a:off x="3799945" y="1429202"/>
            <a:ext cx="2753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AD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17052E-5DA3-40D6-A955-1D9908B4D044}"/>
              </a:ext>
            </a:extLst>
          </p:cNvPr>
          <p:cNvGrpSpPr/>
          <p:nvPr/>
        </p:nvGrpSpPr>
        <p:grpSpPr>
          <a:xfrm>
            <a:off x="3816438" y="6012529"/>
            <a:ext cx="2751670" cy="369332"/>
            <a:chOff x="3816438" y="6012529"/>
            <a:chExt cx="2751670" cy="369332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FF98935-A825-41CF-B05F-54099D5F2D41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A7628C07-2FA8-40A2-8897-66758CA4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2CE22C09-8DAB-4073-B2BE-7501C56F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8A14CA28-4C05-4063-BA12-484F11464858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53DCA32A-1FF9-440E-82F2-A745B0D6E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2A92A7A7-171C-40A5-A41E-F460C636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306" name="그림 305">
              <a:extLst>
                <a:ext uri="{FF2B5EF4-FFF2-40B4-BE49-F238E27FC236}">
                  <a16:creationId xmlns:a16="http://schemas.microsoft.com/office/drawing/2014/main" id="{33C57CFA-B402-41FC-8624-CC946F607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2EE2E28-A178-44EB-8D63-79C2209BBB2E}"/>
              </a:ext>
            </a:extLst>
          </p:cNvPr>
          <p:cNvSpPr txBox="1"/>
          <p:nvPr/>
        </p:nvSpPr>
        <p:spPr>
          <a:xfrm>
            <a:off x="6281606" y="4017176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ECE579C-EC17-4A81-A32B-A1D8AE2D749F}"/>
              </a:ext>
            </a:extLst>
          </p:cNvPr>
          <p:cNvSpPr/>
          <p:nvPr/>
        </p:nvSpPr>
        <p:spPr>
          <a:xfrm>
            <a:off x="3813085" y="4013854"/>
            <a:ext cx="2751670" cy="190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A364BD8-2FD6-4543-9E0F-F4B912B4894D}"/>
              </a:ext>
            </a:extLst>
          </p:cNvPr>
          <p:cNvSpPr txBox="1"/>
          <p:nvPr/>
        </p:nvSpPr>
        <p:spPr>
          <a:xfrm>
            <a:off x="3815834" y="4013855"/>
            <a:ext cx="275167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번개</a:t>
            </a:r>
            <a:r>
              <a:rPr lang="en-US" altLang="ko-KR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		</a:t>
            </a:r>
            <a:endParaRPr lang="ko-KR" altLang="en-US" sz="105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64E2E94-91ED-4E3E-9C19-1791017C57C6}"/>
              </a:ext>
            </a:extLst>
          </p:cNvPr>
          <p:cNvSpPr txBox="1"/>
          <p:nvPr/>
        </p:nvSpPr>
        <p:spPr>
          <a:xfrm>
            <a:off x="6287103" y="4034029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69AA328-BB37-4882-9D94-62602AF39AC3}"/>
              </a:ext>
            </a:extLst>
          </p:cNvPr>
          <p:cNvSpPr txBox="1"/>
          <p:nvPr/>
        </p:nvSpPr>
        <p:spPr>
          <a:xfrm>
            <a:off x="4509882" y="5738641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180" name="Picture 6" descr="스콘 만들기 황금레시피 / 영국식 플레인스콘 만드는법 / 시행착오 생크림스콘 : 네이버 블로그">
            <a:extLst>
              <a:ext uri="{FF2B5EF4-FFF2-40B4-BE49-F238E27FC236}">
                <a16:creationId xmlns:a16="http://schemas.microsoft.com/office/drawing/2014/main" id="{4E13CB2E-2243-4047-9784-698CE217C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11288" r="13628" b="12573"/>
          <a:stretch/>
        </p:blipFill>
        <p:spPr bwMode="auto">
          <a:xfrm>
            <a:off x="3919656" y="4342719"/>
            <a:ext cx="1095141" cy="8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5AEE8271-0FB4-49AD-9FEB-910BFA14CD61}"/>
              </a:ext>
            </a:extLst>
          </p:cNvPr>
          <p:cNvSpPr txBox="1"/>
          <p:nvPr/>
        </p:nvSpPr>
        <p:spPr>
          <a:xfrm>
            <a:off x="3862100" y="5140831"/>
            <a:ext cx="121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베이킹 </a:t>
            </a:r>
            <a:r>
              <a:rPr lang="ko-KR" altLang="en-US" sz="9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취미단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요양원 </a:t>
            </a:r>
            <a:r>
              <a:rPr lang="ko-KR" altLang="en-US" sz="9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나눔활동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2D5DE52-D958-44F6-89C1-FCB906A15A42}"/>
              </a:ext>
            </a:extLst>
          </p:cNvPr>
          <p:cNvSpPr txBox="1"/>
          <p:nvPr/>
        </p:nvSpPr>
        <p:spPr>
          <a:xfrm>
            <a:off x="3860176" y="5452744"/>
            <a:ext cx="121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5.15 (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오후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031C03E-8811-417F-BA68-21DFB4A35F22}"/>
              </a:ext>
            </a:extLst>
          </p:cNvPr>
          <p:cNvSpPr txBox="1"/>
          <p:nvPr/>
        </p:nvSpPr>
        <p:spPr>
          <a:xfrm>
            <a:off x="5207628" y="5140831"/>
            <a:ext cx="121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산본 배드민턴 번개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C8EDF05-1633-4EB7-86EA-6B9DF2AB759F}"/>
              </a:ext>
            </a:extLst>
          </p:cNvPr>
          <p:cNvSpPr txBox="1"/>
          <p:nvPr/>
        </p:nvSpPr>
        <p:spPr>
          <a:xfrm>
            <a:off x="5224439" y="5362689"/>
            <a:ext cx="121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산본중앙공원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5.16 (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오후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9B35225C-F115-4477-893F-BAF26F159D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331" y="4320689"/>
            <a:ext cx="906133" cy="9061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FF475B-FB00-4E03-90F5-510B3C5639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68355" y="4363859"/>
            <a:ext cx="346442" cy="132647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7AE6FAC-8F73-4FBC-B863-A82DFBDBD0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72036" y="4343449"/>
            <a:ext cx="346442" cy="13264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FACCE44-757B-4D9F-AAC8-4F8CC7268E57}"/>
              </a:ext>
            </a:extLst>
          </p:cNvPr>
          <p:cNvGrpSpPr/>
          <p:nvPr/>
        </p:nvGrpSpPr>
        <p:grpSpPr>
          <a:xfrm>
            <a:off x="6940201" y="4030985"/>
            <a:ext cx="1219696" cy="1491726"/>
            <a:chOff x="6940201" y="4030985"/>
            <a:chExt cx="1219696" cy="14917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A79FAC-A767-420C-A02F-012D7273C4F7}"/>
                </a:ext>
              </a:extLst>
            </p:cNvPr>
            <p:cNvSpPr txBox="1"/>
            <p:nvPr/>
          </p:nvSpPr>
          <p:spPr>
            <a:xfrm>
              <a:off x="6940201" y="4869378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막무가내 리코더 합주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6DF4EF1-CA52-4D7A-B5D2-DC1FF7F7BC0A}"/>
                </a:ext>
              </a:extLst>
            </p:cNvPr>
            <p:cNvSpPr txBox="1"/>
            <p:nvPr/>
          </p:nvSpPr>
          <p:spPr>
            <a:xfrm>
              <a:off x="6945797" y="5061046"/>
              <a:ext cx="1214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올림픽공원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나홀로나무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앞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5.13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목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오후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8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909432F1-81DC-4418-A5F1-98033C0D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42362" y="4057796"/>
              <a:ext cx="346442" cy="1326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07A362B-5DB9-463E-846B-09E17E3E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90026" y="4030985"/>
              <a:ext cx="883177" cy="84423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1726B3-32AA-435A-8A99-B6D71518EE6A}"/>
              </a:ext>
            </a:extLst>
          </p:cNvPr>
          <p:cNvGrpSpPr/>
          <p:nvPr/>
        </p:nvGrpSpPr>
        <p:grpSpPr>
          <a:xfrm>
            <a:off x="8285729" y="4073709"/>
            <a:ext cx="1230911" cy="1356081"/>
            <a:chOff x="8285729" y="4073709"/>
            <a:chExt cx="1230911" cy="135608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0B53561-D4C7-46D5-9F26-6A3C5F3B246D}"/>
                </a:ext>
              </a:extLst>
            </p:cNvPr>
            <p:cNvSpPr txBox="1"/>
            <p:nvPr/>
          </p:nvSpPr>
          <p:spPr>
            <a:xfrm>
              <a:off x="8285729" y="4869378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탁구 구력 인증 대잔치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56173AF-8C66-4404-9B8C-071A4DD62D18}"/>
                </a:ext>
              </a:extLst>
            </p:cNvPr>
            <p:cNvSpPr txBox="1"/>
            <p:nvPr/>
          </p:nvSpPr>
          <p:spPr>
            <a:xfrm>
              <a:off x="8302540" y="5091236"/>
              <a:ext cx="1214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삼성역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삼성탁구장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5.15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오전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026" name="Picture 2" descr="탁구잘치는법 이것만 실천해도 2부수 올라간다">
              <a:extLst>
                <a:ext uri="{FF2B5EF4-FFF2-40B4-BE49-F238E27FC236}">
                  <a16:creationId xmlns:a16="http://schemas.microsoft.com/office/drawing/2014/main" id="{BEF7A0A6-1DF1-4202-B774-B7A8633E2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6238" y="4073709"/>
              <a:ext cx="1094706" cy="743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7" name="그림 126">
            <a:extLst>
              <a:ext uri="{FF2B5EF4-FFF2-40B4-BE49-F238E27FC236}">
                <a16:creationId xmlns:a16="http://schemas.microsoft.com/office/drawing/2014/main" id="{2C19C861-EC95-4749-92B1-C2524070E5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3344" y="4083183"/>
            <a:ext cx="346442" cy="1326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19C2D5-A35A-4482-AB5E-79E1C6834AE8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91848"/>
          <a:stretch/>
        </p:blipFill>
        <p:spPr>
          <a:xfrm>
            <a:off x="6447167" y="4330905"/>
            <a:ext cx="100394" cy="13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E18F0CE0-D25C-4C66-BBAF-0C1307427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강남역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5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5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7" y="129052"/>
            <a:ext cx="7442525" cy="41864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321504" y="4355876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7415" y="4443138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</p:spTree>
    <p:extLst>
      <p:ext uri="{BB962C8B-B14F-4D97-AF65-F5344CB8AC3E}">
        <p14:creationId xmlns:p14="http://schemas.microsoft.com/office/powerpoint/2010/main" val="1653121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294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7334" cy="5977571"/>
            <a:chOff x="6400857" y="794851"/>
            <a:chExt cx="282733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79C8B70-739E-449D-AF9B-F878A069B92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385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173D4C-0C3F-4EC2-B324-DF9A8DBD1509}"/>
              </a:ext>
            </a:extLst>
          </p:cNvPr>
          <p:cNvGrpSpPr/>
          <p:nvPr/>
        </p:nvGrpSpPr>
        <p:grpSpPr>
          <a:xfrm>
            <a:off x="2299374" y="796539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     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98" name="Picture 2" descr="버터링 만들기_집에서 만드는 홈베이킹 버터링 편 고상진 - YouTube">
              <a:extLst>
                <a:ext uri="{FF2B5EF4-FFF2-40B4-BE49-F238E27FC236}">
                  <a16:creationId xmlns:a16="http://schemas.microsoft.com/office/drawing/2014/main" id="{DFD99A98-A3ED-4E0B-97EF-C11C32EF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5" y="1499143"/>
              <a:ext cx="2769040" cy="155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718B35-9793-4D29-B318-FD7D53D814CF}"/>
                </a:ext>
              </a:extLst>
            </p:cNvPr>
            <p:cNvSpPr txBox="1"/>
            <p:nvPr/>
          </p:nvSpPr>
          <p:spPr>
            <a:xfrm>
              <a:off x="6433620" y="3056727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홈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게시글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    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90C452-EEBB-4CA9-AFDF-50E5E2D6A956}"/>
                </a:ext>
              </a:extLst>
            </p:cNvPr>
            <p:cNvSpPr txBox="1"/>
            <p:nvPr/>
          </p:nvSpPr>
          <p:spPr>
            <a:xfrm>
              <a:off x="6426264" y="3383280"/>
              <a:ext cx="275902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 베이킹 선교회</a:t>
              </a:r>
              <a:endPara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주요활동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요양원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청소년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노숙인 베이커리 나눔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베이킹 정보 공유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1141A93-84C1-43CE-8B36-46D7C41DF5A5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5322433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2AB8E2-FB53-412B-A39D-C0B233194E1C}"/>
                </a:ext>
              </a:extLst>
            </p:cNvPr>
            <p:cNvSpPr txBox="1"/>
            <p:nvPr/>
          </p:nvSpPr>
          <p:spPr>
            <a:xfrm>
              <a:off x="722134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멤버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명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2B86F9-F69E-49A6-A8BD-FC9B8D8DD468}"/>
                </a:ext>
              </a:extLst>
            </p:cNvPr>
            <p:cNvSpPr txBox="1"/>
            <p:nvPr/>
          </p:nvSpPr>
          <p:spPr>
            <a:xfrm>
              <a:off x="8278750" y="348845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A8087-62E9-473E-BAF4-3088001D61FA}"/>
                </a:ext>
              </a:extLst>
            </p:cNvPr>
            <p:cNvSpPr txBox="1"/>
            <p:nvPr/>
          </p:nvSpPr>
          <p:spPr>
            <a:xfrm>
              <a:off x="8518814" y="348670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6AF6C-DC56-4AF4-8547-8F2048030C40}"/>
                </a:ext>
              </a:extLst>
            </p:cNvPr>
            <p:cNvSpPr txBox="1"/>
            <p:nvPr/>
          </p:nvSpPr>
          <p:spPr>
            <a:xfrm>
              <a:off x="8758440" y="348464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DDF2BC-6139-4EEC-B094-3A21F5FF3A1E}"/>
                </a:ext>
              </a:extLst>
            </p:cNvPr>
            <p:cNvSpPr txBox="1"/>
            <p:nvPr/>
          </p:nvSpPr>
          <p:spPr>
            <a:xfrm>
              <a:off x="6491586" y="5047035"/>
              <a:ext cx="1871363" cy="2539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가입하기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9E0E107-3A7D-4611-8E71-C3AD41EE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37424" y="5393158"/>
              <a:ext cx="451912" cy="48824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C69BCD-7EED-46BA-BCCA-11D644936B83}"/>
                </a:ext>
              </a:extLst>
            </p:cNvPr>
            <p:cNvSpPr txBox="1"/>
            <p:nvPr/>
          </p:nvSpPr>
          <p:spPr>
            <a:xfrm>
              <a:off x="7014130" y="549411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pic>
          <p:nvPicPr>
            <p:cNvPr id="4100" name="Picture 4" descr="호빵맨 - Home | Facebook">
              <a:extLst>
                <a:ext uri="{FF2B5EF4-FFF2-40B4-BE49-F238E27FC236}">
                  <a16:creationId xmlns:a16="http://schemas.microsoft.com/office/drawing/2014/main" id="{A0E84508-9815-4C58-8CD6-22B76F7FE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6694" y="5419310"/>
              <a:ext cx="424005" cy="4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148C8F-3DE0-4B79-B3C0-2389A06CB4A2}"/>
                </a:ext>
              </a:extLst>
            </p:cNvPr>
            <p:cNvSpPr txBox="1"/>
            <p:nvPr/>
          </p:nvSpPr>
          <p:spPr>
            <a:xfrm>
              <a:off x="8269558" y="5505811"/>
              <a:ext cx="87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2557A3D-5FAB-4CB0-B050-166573547242}"/>
              </a:ext>
            </a:extLst>
          </p:cNvPr>
          <p:cNvGrpSpPr/>
          <p:nvPr/>
        </p:nvGrpSpPr>
        <p:grpSpPr>
          <a:xfrm>
            <a:off x="5578306" y="796539"/>
            <a:ext cx="2820804" cy="5977571"/>
            <a:chOff x="3542598" y="805940"/>
            <a:chExt cx="2820804" cy="5977571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8CC5E02B-C76F-46F2-A65C-6DEAA744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4398CF-37B6-4B63-BFBB-F1CE4471B2B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94761463-06AB-44DA-8B9B-F0562C20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AA36A8C-2951-4A48-B47E-EB9BD20E91F8}"/>
              </a:ext>
            </a:extLst>
          </p:cNvPr>
          <p:cNvSpPr txBox="1"/>
          <p:nvPr/>
        </p:nvSpPr>
        <p:spPr>
          <a:xfrm>
            <a:off x="5613819" y="112694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공동체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1B13CE-962A-4DA7-9886-6E4F8F23A8F7}"/>
              </a:ext>
            </a:extLst>
          </p:cNvPr>
          <p:cNvSpPr txBox="1"/>
          <p:nvPr/>
        </p:nvSpPr>
        <p:spPr>
          <a:xfrm>
            <a:off x="5613818" y="149860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F2FDF3-B506-4093-A015-2651C43794C5}"/>
              </a:ext>
            </a:extLst>
          </p:cNvPr>
          <p:cNvSpPr txBox="1"/>
          <p:nvPr/>
        </p:nvSpPr>
        <p:spPr>
          <a:xfrm>
            <a:off x="5613817" y="6060502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3C10DE3-5A76-4537-B703-36356499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54" y="6150274"/>
            <a:ext cx="141745" cy="21651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7655763-5FA2-486E-AD80-C8A71D0BB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814" y="6131102"/>
            <a:ext cx="236760" cy="25700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714CF83-D417-478C-964F-178418684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182" y="6117815"/>
            <a:ext cx="311064" cy="260892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34CEBD3-528B-4756-AD36-C0BDD4C786D7}"/>
              </a:ext>
            </a:extLst>
          </p:cNvPr>
          <p:cNvSpPr/>
          <p:nvPr/>
        </p:nvSpPr>
        <p:spPr>
          <a:xfrm>
            <a:off x="6215069" y="6103467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87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AA5512-1937-4D57-95A7-E0922299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6850459" y="6103336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4" descr="알람 경보, 종, 알, 반지 아이콘">
            <a:extLst>
              <a:ext uri="{FF2B5EF4-FFF2-40B4-BE49-F238E27FC236}">
                <a16:creationId xmlns:a16="http://schemas.microsoft.com/office/drawing/2014/main" id="{1D4B20E4-26EC-41FD-87A5-1F270A3C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98" y="6138849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915B83B-69FE-42A2-AD2C-9EB3701C12A0}"/>
              </a:ext>
            </a:extLst>
          </p:cNvPr>
          <p:cNvCxnSpPr>
            <a:cxnSpLocks/>
          </p:cNvCxnSpPr>
          <p:nvPr/>
        </p:nvCxnSpPr>
        <p:spPr>
          <a:xfrm>
            <a:off x="5648694" y="6036284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493881-8B43-4A99-9C46-DF1C933A133A}"/>
              </a:ext>
            </a:extLst>
          </p:cNvPr>
          <p:cNvSpPr txBox="1"/>
          <p:nvPr/>
        </p:nvSpPr>
        <p:spPr>
          <a:xfrm>
            <a:off x="5611069" y="1587041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이름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A7C8064-1024-4ED9-BBBC-7F45BD3E8173}"/>
              </a:ext>
            </a:extLst>
          </p:cNvPr>
          <p:cNvCxnSpPr>
            <a:cxnSpLocks/>
          </p:cNvCxnSpPr>
          <p:nvPr/>
        </p:nvCxnSpPr>
        <p:spPr>
          <a:xfrm>
            <a:off x="5721265" y="2285570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802AD4-47CA-4F2E-A086-3C0B6C15A8D7}"/>
              </a:ext>
            </a:extLst>
          </p:cNvPr>
          <p:cNvSpPr txBox="1"/>
          <p:nvPr/>
        </p:nvSpPr>
        <p:spPr>
          <a:xfrm>
            <a:off x="5612725" y="2397588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설명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F03DE74-E11E-4896-B887-DFA271C8A574}"/>
              </a:ext>
            </a:extLst>
          </p:cNvPr>
          <p:cNvSpPr/>
          <p:nvPr/>
        </p:nvSpPr>
        <p:spPr>
          <a:xfrm>
            <a:off x="5667285" y="2776289"/>
            <a:ext cx="2652557" cy="82823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85BF5C-5631-42FA-9119-E841873AB34D}"/>
              </a:ext>
            </a:extLst>
          </p:cNvPr>
          <p:cNvSpPr txBox="1"/>
          <p:nvPr/>
        </p:nvSpPr>
        <p:spPr>
          <a:xfrm>
            <a:off x="5600536" y="3725142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D0A341-26C6-4F19-8C66-2CA59D1A58B2}"/>
              </a:ext>
            </a:extLst>
          </p:cNvPr>
          <p:cNvSpPr txBox="1"/>
          <p:nvPr/>
        </p:nvSpPr>
        <p:spPr>
          <a:xfrm>
            <a:off x="5600536" y="4561986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348F837-1B95-4C40-B3C2-8AB97E8CA16E}"/>
              </a:ext>
            </a:extLst>
          </p:cNvPr>
          <p:cNvCxnSpPr>
            <a:cxnSpLocks/>
          </p:cNvCxnSpPr>
          <p:nvPr/>
        </p:nvCxnSpPr>
        <p:spPr>
          <a:xfrm>
            <a:off x="5721265" y="4408486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538D01B-ECA7-4767-B797-08AEEF156293}"/>
              </a:ext>
            </a:extLst>
          </p:cNvPr>
          <p:cNvSpPr txBox="1"/>
          <p:nvPr/>
        </p:nvSpPr>
        <p:spPr>
          <a:xfrm>
            <a:off x="5721265" y="1978863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661557-3107-430E-8CF4-5D3E677F569B}"/>
              </a:ext>
            </a:extLst>
          </p:cNvPr>
          <p:cNvSpPr txBox="1"/>
          <p:nvPr/>
        </p:nvSpPr>
        <p:spPr>
          <a:xfrm>
            <a:off x="5667284" y="2800024"/>
            <a:ext cx="265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러셀커크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읽으며 함께 의견을 나눕니다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77B29-DBE4-46CD-B7D0-F96526F5CD2A}"/>
              </a:ext>
            </a:extLst>
          </p:cNvPr>
          <p:cNvSpPr txBox="1"/>
          <p:nvPr/>
        </p:nvSpPr>
        <p:spPr>
          <a:xfrm>
            <a:off x="5721265" y="4117099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 수원시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1275D823-8E9B-41AC-A4CB-51ECCC66DE53}"/>
              </a:ext>
            </a:extLst>
          </p:cNvPr>
          <p:cNvCxnSpPr>
            <a:cxnSpLocks/>
          </p:cNvCxnSpPr>
          <p:nvPr/>
        </p:nvCxnSpPr>
        <p:spPr>
          <a:xfrm>
            <a:off x="5710986" y="5228229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0873D2F-998F-4FD1-BBD4-BEA166960B13}"/>
              </a:ext>
            </a:extLst>
          </p:cNvPr>
          <p:cNvSpPr txBox="1"/>
          <p:nvPr/>
        </p:nvSpPr>
        <p:spPr>
          <a:xfrm>
            <a:off x="7914106" y="4900540"/>
            <a:ext cx="27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9A73DA-8265-4581-B9B7-310493639186}"/>
              </a:ext>
            </a:extLst>
          </p:cNvPr>
          <p:cNvSpPr txBox="1"/>
          <p:nvPr/>
        </p:nvSpPr>
        <p:spPr>
          <a:xfrm>
            <a:off x="5667399" y="4927174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DB3B58-088B-47E2-AC00-5A1D3F1D75F8}"/>
              </a:ext>
            </a:extLst>
          </p:cNvPr>
          <p:cNvSpPr txBox="1"/>
          <p:nvPr/>
        </p:nvSpPr>
        <p:spPr>
          <a:xfrm>
            <a:off x="5773157" y="530548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F3EF10-36C9-4874-8682-061C1899AFE0}"/>
              </a:ext>
            </a:extLst>
          </p:cNvPr>
          <p:cNvSpPr txBox="1"/>
          <p:nvPr/>
        </p:nvSpPr>
        <p:spPr>
          <a:xfrm>
            <a:off x="6712625" y="5308012"/>
            <a:ext cx="494793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D6317B-FFCE-4A8C-A3DC-3DF9D61EACD7}"/>
              </a:ext>
            </a:extLst>
          </p:cNvPr>
          <p:cNvSpPr txBox="1"/>
          <p:nvPr/>
        </p:nvSpPr>
        <p:spPr>
          <a:xfrm>
            <a:off x="5833923" y="5626042"/>
            <a:ext cx="2264349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개설하기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F16FD-1A48-4B92-8A09-2DCCBB80D2F5}"/>
              </a:ext>
            </a:extLst>
          </p:cNvPr>
          <p:cNvSpPr txBox="1"/>
          <p:nvPr/>
        </p:nvSpPr>
        <p:spPr>
          <a:xfrm>
            <a:off x="428937" y="836740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세부 내용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129E73-B3A4-42D4-B1E8-2EC662EA46B2}"/>
              </a:ext>
            </a:extLst>
          </p:cNvPr>
          <p:cNvSpPr txBox="1"/>
          <p:nvPr/>
        </p:nvSpPr>
        <p:spPr>
          <a:xfrm>
            <a:off x="8434622" y="849942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개설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318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2557A3D-5FAB-4CB0-B050-166573547242}"/>
              </a:ext>
            </a:extLst>
          </p:cNvPr>
          <p:cNvGrpSpPr/>
          <p:nvPr/>
        </p:nvGrpSpPr>
        <p:grpSpPr>
          <a:xfrm>
            <a:off x="1908006" y="796539"/>
            <a:ext cx="2820804" cy="5977571"/>
            <a:chOff x="3542598" y="805940"/>
            <a:chExt cx="2820804" cy="5977571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8CC5E02B-C76F-46F2-A65C-6DEAA744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4398CF-37B6-4B63-BFBB-F1CE4471B2B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94761463-06AB-44DA-8B9B-F0562C20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AA36A8C-2951-4A48-B47E-EB9BD20E91F8}"/>
              </a:ext>
            </a:extLst>
          </p:cNvPr>
          <p:cNvSpPr txBox="1"/>
          <p:nvPr/>
        </p:nvSpPr>
        <p:spPr>
          <a:xfrm>
            <a:off x="1943519" y="112694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모임 만들기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1B13CE-962A-4DA7-9886-6E4F8F23A8F7}"/>
              </a:ext>
            </a:extLst>
          </p:cNvPr>
          <p:cNvSpPr txBox="1"/>
          <p:nvPr/>
        </p:nvSpPr>
        <p:spPr>
          <a:xfrm>
            <a:off x="1943518" y="149860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0814A1-E0A8-4D95-8C9F-7D795D5C99EA}"/>
              </a:ext>
            </a:extLst>
          </p:cNvPr>
          <p:cNvGrpSpPr/>
          <p:nvPr/>
        </p:nvGrpSpPr>
        <p:grpSpPr>
          <a:xfrm>
            <a:off x="1961902" y="5986537"/>
            <a:ext cx="2751670" cy="393550"/>
            <a:chOff x="1910710" y="6648409"/>
            <a:chExt cx="2751670" cy="39355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BF2FDF3-B506-4093-A015-2651C43794C5}"/>
                </a:ext>
              </a:extLst>
            </p:cNvPr>
            <p:cNvSpPr txBox="1"/>
            <p:nvPr/>
          </p:nvSpPr>
          <p:spPr>
            <a:xfrm>
              <a:off x="1910710" y="6672627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3C10DE3-5A76-4537-B703-36356499E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6347" y="6762399"/>
              <a:ext cx="141745" cy="21651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87655763-5FA2-486E-AD80-C8A71D0BB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7707" y="6743227"/>
              <a:ext cx="236760" cy="257008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C714CF83-D417-478C-964F-178418684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07075" y="6729940"/>
              <a:ext cx="311064" cy="260892"/>
            </a:xfrm>
            <a:prstGeom prst="rect">
              <a:avLst/>
            </a:prstGeom>
          </p:spPr>
        </p:pic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A34CEBD3-528B-4756-AD36-C0BDD4C786D7}"/>
                </a:ext>
              </a:extLst>
            </p:cNvPr>
            <p:cNvSpPr/>
            <p:nvPr/>
          </p:nvSpPr>
          <p:spPr>
            <a:xfrm>
              <a:off x="2511962" y="6715592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8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94AA5512-1937-4D57-95A7-E092229958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3147352" y="6715461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14" descr="알람 경보, 종, 알, 반지 아이콘">
              <a:extLst>
                <a:ext uri="{FF2B5EF4-FFF2-40B4-BE49-F238E27FC236}">
                  <a16:creationId xmlns:a16="http://schemas.microsoft.com/office/drawing/2014/main" id="{1D4B20E4-26EC-41FD-87A5-1F270A3CA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091" y="6750974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915B83B-69FE-42A2-AD2C-9EB3701C12A0}"/>
                </a:ext>
              </a:extLst>
            </p:cNvPr>
            <p:cNvCxnSpPr>
              <a:cxnSpLocks/>
            </p:cNvCxnSpPr>
            <p:nvPr/>
          </p:nvCxnSpPr>
          <p:spPr>
            <a:xfrm>
              <a:off x="1945587" y="6648409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538D01B-ECA7-4767-B797-08AEEF156293}"/>
              </a:ext>
            </a:extLst>
          </p:cNvPr>
          <p:cNvSpPr txBox="1"/>
          <p:nvPr/>
        </p:nvSpPr>
        <p:spPr>
          <a:xfrm>
            <a:off x="1965941" y="1572374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유형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F16FD-1A48-4B92-8A09-2DCCBB80D2F5}"/>
              </a:ext>
            </a:extLst>
          </p:cNvPr>
          <p:cNvSpPr txBox="1"/>
          <p:nvPr/>
        </p:nvSpPr>
        <p:spPr>
          <a:xfrm>
            <a:off x="428937" y="836740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세부 내용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4F4940-FABE-462F-A2F0-CE051BE2B5AE}"/>
              </a:ext>
            </a:extLst>
          </p:cNvPr>
          <p:cNvSpPr txBox="1"/>
          <p:nvPr/>
        </p:nvSpPr>
        <p:spPr>
          <a:xfrm>
            <a:off x="2115044" y="1936739"/>
            <a:ext cx="813314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공동체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CC8269-4FE0-41FB-B3D8-D9795FECC553}"/>
              </a:ext>
            </a:extLst>
          </p:cNvPr>
          <p:cNvSpPr txBox="1"/>
          <p:nvPr/>
        </p:nvSpPr>
        <p:spPr>
          <a:xfrm>
            <a:off x="3029793" y="1936739"/>
            <a:ext cx="813314" cy="27699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번개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1E58C09-E409-43B8-A173-F3BFE2158A67}"/>
              </a:ext>
            </a:extLst>
          </p:cNvPr>
          <p:cNvSpPr/>
          <p:nvPr/>
        </p:nvSpPr>
        <p:spPr>
          <a:xfrm>
            <a:off x="3097248" y="3785055"/>
            <a:ext cx="372066" cy="26161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EAFB25-3E55-4F63-876E-8F13B798A02C}"/>
              </a:ext>
            </a:extLst>
          </p:cNvPr>
          <p:cNvSpPr txBox="1"/>
          <p:nvPr/>
        </p:nvSpPr>
        <p:spPr>
          <a:xfrm>
            <a:off x="1963236" y="4095941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눌러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사진을 추가해보세요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46205CF-47D9-4B0D-B27C-E3CE71A58A92}"/>
              </a:ext>
            </a:extLst>
          </p:cNvPr>
          <p:cNvSpPr txBox="1"/>
          <p:nvPr/>
        </p:nvSpPr>
        <p:spPr>
          <a:xfrm>
            <a:off x="1963710" y="3108421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대표 이미지</a:t>
            </a: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1990B9BA-66B3-4667-B54E-06A1E70D91FE}"/>
              </a:ext>
            </a:extLst>
          </p:cNvPr>
          <p:cNvGrpSpPr/>
          <p:nvPr/>
        </p:nvGrpSpPr>
        <p:grpSpPr>
          <a:xfrm>
            <a:off x="4911718" y="801129"/>
            <a:ext cx="2820804" cy="5977571"/>
            <a:chOff x="3542598" y="805940"/>
            <a:chExt cx="2820804" cy="5977571"/>
          </a:xfrm>
        </p:grpSpPr>
        <p:pic>
          <p:nvPicPr>
            <p:cNvPr id="256" name="Picture 2">
              <a:extLst>
                <a:ext uri="{FF2B5EF4-FFF2-40B4-BE49-F238E27FC236}">
                  <a16:creationId xmlns:a16="http://schemas.microsoft.com/office/drawing/2014/main" id="{9583F20E-3B3B-4279-A02E-25E44180E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FD3547B-F3B5-4253-925F-A21DF1C4EC2E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8" name="그림 257">
              <a:extLst>
                <a:ext uri="{FF2B5EF4-FFF2-40B4-BE49-F238E27FC236}">
                  <a16:creationId xmlns:a16="http://schemas.microsoft.com/office/drawing/2014/main" id="{E504E177-F565-4BEA-8BA0-1A56BB1A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ABBF8FE7-C201-4FEC-ADC1-C67BBAFC973F}"/>
              </a:ext>
            </a:extLst>
          </p:cNvPr>
          <p:cNvSpPr txBox="1"/>
          <p:nvPr/>
        </p:nvSpPr>
        <p:spPr>
          <a:xfrm>
            <a:off x="4947231" y="113153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모임 만들기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A082F5C-E8A1-47FD-A13D-A1B361F0C241}"/>
              </a:ext>
            </a:extLst>
          </p:cNvPr>
          <p:cNvSpPr txBox="1"/>
          <p:nvPr/>
        </p:nvSpPr>
        <p:spPr>
          <a:xfrm>
            <a:off x="4947230" y="150319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52681633-B871-46B8-AB95-7784BB526F93}"/>
              </a:ext>
            </a:extLst>
          </p:cNvPr>
          <p:cNvSpPr txBox="1"/>
          <p:nvPr/>
        </p:nvSpPr>
        <p:spPr>
          <a:xfrm>
            <a:off x="4947229" y="6065092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62" name="그림 261">
            <a:extLst>
              <a:ext uri="{FF2B5EF4-FFF2-40B4-BE49-F238E27FC236}">
                <a16:creationId xmlns:a16="http://schemas.microsoft.com/office/drawing/2014/main" id="{49F25B4A-3DA9-439D-934D-45D8FF451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866" y="6154864"/>
            <a:ext cx="141745" cy="21651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822CD91C-C736-4ED2-9FD9-9F46F1416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226" y="6135692"/>
            <a:ext cx="236760" cy="257008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7731B6E4-8E84-4095-A4D2-7A2876662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594" y="6122405"/>
            <a:ext cx="311064" cy="260892"/>
          </a:xfrm>
          <a:prstGeom prst="rect">
            <a:avLst/>
          </a:prstGeom>
        </p:spPr>
      </p:pic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66904D77-0639-47F3-B19D-31F00D5D797D}"/>
              </a:ext>
            </a:extLst>
          </p:cNvPr>
          <p:cNvSpPr/>
          <p:nvPr/>
        </p:nvSpPr>
        <p:spPr>
          <a:xfrm>
            <a:off x="5548481" y="6108057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26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4845EB3-0895-427B-9C87-2566D2532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6183871" y="6107926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7" name="Picture 14" descr="알람 경보, 종, 알, 반지 아이콘">
            <a:extLst>
              <a:ext uri="{FF2B5EF4-FFF2-40B4-BE49-F238E27FC236}">
                <a16:creationId xmlns:a16="http://schemas.microsoft.com/office/drawing/2014/main" id="{B9D1D822-AB69-4BCD-99D5-3A7EFBA3C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10" y="6143439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7BB6DA89-E07E-4BA0-BC0E-0E9CB7156DB2}"/>
              </a:ext>
            </a:extLst>
          </p:cNvPr>
          <p:cNvCxnSpPr>
            <a:cxnSpLocks/>
          </p:cNvCxnSpPr>
          <p:nvPr/>
        </p:nvCxnSpPr>
        <p:spPr>
          <a:xfrm>
            <a:off x="4982106" y="6040874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04C76BC6-5718-4B54-B1E3-B7AF917AF664}"/>
              </a:ext>
            </a:extLst>
          </p:cNvPr>
          <p:cNvSpPr txBox="1"/>
          <p:nvPr/>
        </p:nvSpPr>
        <p:spPr>
          <a:xfrm>
            <a:off x="4969653" y="2847566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7685FF4-2F9A-4CD3-96D0-FE79E6E666FB}"/>
              </a:ext>
            </a:extLst>
          </p:cNvPr>
          <p:cNvSpPr txBox="1"/>
          <p:nvPr/>
        </p:nvSpPr>
        <p:spPr>
          <a:xfrm>
            <a:off x="5219389" y="5236926"/>
            <a:ext cx="2264349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개설하기</a:t>
            </a:r>
          </a:p>
        </p:txBody>
      </p:sp>
      <p:sp>
        <p:nvSpPr>
          <p:cNvPr id="279" name="사각형: 둥근 모서리 278">
            <a:extLst>
              <a:ext uri="{FF2B5EF4-FFF2-40B4-BE49-F238E27FC236}">
                <a16:creationId xmlns:a16="http://schemas.microsoft.com/office/drawing/2014/main" id="{7455EA59-4284-4DE6-A965-89767B983137}"/>
              </a:ext>
            </a:extLst>
          </p:cNvPr>
          <p:cNvSpPr/>
          <p:nvPr/>
        </p:nvSpPr>
        <p:spPr>
          <a:xfrm>
            <a:off x="5008569" y="3213659"/>
            <a:ext cx="2624239" cy="1567548"/>
          </a:xfrm>
          <a:prstGeom prst="roundRect">
            <a:avLst>
              <a:gd name="adj" fmla="val 419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Naver Map</a:t>
            </a:r>
            <a:endParaRPr lang="ko-KR" alt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AFEA9FBB-3E93-41C8-BAB7-ADA7D0670102}"/>
              </a:ext>
            </a:extLst>
          </p:cNvPr>
          <p:cNvSpPr txBox="1"/>
          <p:nvPr/>
        </p:nvSpPr>
        <p:spPr>
          <a:xfrm>
            <a:off x="1948051" y="2355033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이름</a:t>
            </a: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D244AC0B-7026-4652-A46A-7B8770540C13}"/>
              </a:ext>
            </a:extLst>
          </p:cNvPr>
          <p:cNvCxnSpPr>
            <a:cxnSpLocks/>
          </p:cNvCxnSpPr>
          <p:nvPr/>
        </p:nvCxnSpPr>
        <p:spPr>
          <a:xfrm>
            <a:off x="2103125" y="2980035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51D8E99-1B32-4BF4-98F3-A3C4F326530F}"/>
              </a:ext>
            </a:extLst>
          </p:cNvPr>
          <p:cNvSpPr txBox="1"/>
          <p:nvPr/>
        </p:nvSpPr>
        <p:spPr>
          <a:xfrm>
            <a:off x="2162607" y="2684846"/>
            <a:ext cx="2161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Input box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791EDB-8FC9-4885-8F85-529894E3F0A3}"/>
              </a:ext>
            </a:extLst>
          </p:cNvPr>
          <p:cNvGrpSpPr/>
          <p:nvPr/>
        </p:nvGrpSpPr>
        <p:grpSpPr>
          <a:xfrm>
            <a:off x="1953075" y="4695061"/>
            <a:ext cx="2691611" cy="1196281"/>
            <a:chOff x="1953075" y="4695061"/>
            <a:chExt cx="2691611" cy="1196281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3744C43-028F-467F-B8BD-60C3244FD34D}"/>
                </a:ext>
              </a:extLst>
            </p:cNvPr>
            <p:cNvSpPr txBox="1"/>
            <p:nvPr/>
          </p:nvSpPr>
          <p:spPr>
            <a:xfrm>
              <a:off x="1953075" y="4695061"/>
              <a:ext cx="2428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모임 설명</a:t>
              </a:r>
            </a:p>
          </p:txBody>
        </p:sp>
        <p:sp>
          <p:nvSpPr>
            <p:cNvPr id="282" name="사각형: 둥근 모서리 281">
              <a:extLst>
                <a:ext uri="{FF2B5EF4-FFF2-40B4-BE49-F238E27FC236}">
                  <a16:creationId xmlns:a16="http://schemas.microsoft.com/office/drawing/2014/main" id="{D11900F6-4C69-4A16-AEF2-2BB6E2C90A5D}"/>
                </a:ext>
              </a:extLst>
            </p:cNvPr>
            <p:cNvSpPr/>
            <p:nvPr/>
          </p:nvSpPr>
          <p:spPr>
            <a:xfrm>
              <a:off x="1992129" y="5063106"/>
              <a:ext cx="2652557" cy="828236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F0823885-7020-4694-B403-942E674A4B73}"/>
                </a:ext>
              </a:extLst>
            </p:cNvPr>
            <p:cNvSpPr txBox="1"/>
            <p:nvPr/>
          </p:nvSpPr>
          <p:spPr>
            <a:xfrm>
              <a:off x="2097056" y="5047925"/>
              <a:ext cx="2161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Text box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31884DAF-2A30-4517-9F50-AB8BD101F8E6}"/>
              </a:ext>
            </a:extLst>
          </p:cNvPr>
          <p:cNvGrpSpPr/>
          <p:nvPr/>
        </p:nvGrpSpPr>
        <p:grpSpPr>
          <a:xfrm>
            <a:off x="4978037" y="1590636"/>
            <a:ext cx="2652557" cy="1130726"/>
            <a:chOff x="1992129" y="5047925"/>
            <a:chExt cx="2652557" cy="843417"/>
          </a:xfrm>
        </p:grpSpPr>
        <p:sp>
          <p:nvSpPr>
            <p:cNvPr id="286" name="사각형: 둥근 모서리 285">
              <a:extLst>
                <a:ext uri="{FF2B5EF4-FFF2-40B4-BE49-F238E27FC236}">
                  <a16:creationId xmlns:a16="http://schemas.microsoft.com/office/drawing/2014/main" id="{48B4A76A-BDE8-416E-B798-991BA40F1498}"/>
                </a:ext>
              </a:extLst>
            </p:cNvPr>
            <p:cNvSpPr/>
            <p:nvPr/>
          </p:nvSpPr>
          <p:spPr>
            <a:xfrm>
              <a:off x="1992129" y="5063106"/>
              <a:ext cx="2652557" cy="828236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A819933-EE09-41A0-BCDA-758C8F21DD83}"/>
                </a:ext>
              </a:extLst>
            </p:cNvPr>
            <p:cNvSpPr txBox="1"/>
            <p:nvPr/>
          </p:nvSpPr>
          <p:spPr>
            <a:xfrm>
              <a:off x="2097056" y="5047925"/>
              <a:ext cx="2161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Text box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24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0065"/>
            <a:ext cx="891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플랫폼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사용자가 직접 나눔 활동을 제안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서로의 필요를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필요로 하는 것을 도움 요청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 인증용 봉사활동이 아닌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성도들이 정말 필요로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활동을 할 수 있어 더 보람찬 봉사활동이 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사용자는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채워주기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이용해 나눔 참여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 단체를 운영하기 위한 비용 감소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신뢰도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회복 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나눠요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나누고 싶은 물질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재능을 게시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수요가 있는 경우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봉사자가 하고 싶은 일로 도울 수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있어서 나누는 쪽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받는 쪽 모두에게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Win-Win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메인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볼 수 있음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00857" y="794851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36370" y="1125253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필요해요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436369" y="1624542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076A68-BB09-4AEC-8711-09C48362420B}"/>
              </a:ext>
            </a:extLst>
          </p:cNvPr>
          <p:cNvSpPr txBox="1"/>
          <p:nvPr/>
        </p:nvSpPr>
        <p:spPr>
          <a:xfrm>
            <a:off x="6430230" y="2439105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436368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05" y="6148586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365" y="6129414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733" y="6116127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623547" y="6084023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673010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49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471245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0E678F3-0187-47A7-AD78-F9C71C1FD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2" t="41905" r="13373" b="42645"/>
          <a:stretch/>
        </p:blipFill>
        <p:spPr>
          <a:xfrm>
            <a:off x="6623052" y="1677243"/>
            <a:ext cx="2364734" cy="371364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258A8EE-7DA5-4F16-9835-F75B542129B9}"/>
              </a:ext>
            </a:extLst>
          </p:cNvPr>
          <p:cNvCxnSpPr>
            <a:cxnSpLocks/>
          </p:cNvCxnSpPr>
          <p:nvPr/>
        </p:nvCxnSpPr>
        <p:spPr>
          <a:xfrm>
            <a:off x="6471245" y="212447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B2B41E1-A00E-49DD-B0C4-43361D3EE3D4}"/>
              </a:ext>
            </a:extLst>
          </p:cNvPr>
          <p:cNvCxnSpPr>
            <a:cxnSpLocks/>
          </p:cNvCxnSpPr>
          <p:nvPr/>
        </p:nvCxnSpPr>
        <p:spPr>
          <a:xfrm>
            <a:off x="6471246" y="240375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7C3D51D-00DF-43F4-9B86-3B290DFDB6DB}"/>
              </a:ext>
            </a:extLst>
          </p:cNvPr>
          <p:cNvSpPr txBox="1"/>
          <p:nvPr/>
        </p:nvSpPr>
        <p:spPr>
          <a:xfrm>
            <a:off x="6434718" y="2163935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모집합니다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4E81BF2-826E-40AF-AFDB-20053BC879EB}"/>
              </a:ext>
            </a:extLst>
          </p:cNvPr>
          <p:cNvCxnSpPr>
            <a:cxnSpLocks/>
          </p:cNvCxnSpPr>
          <p:nvPr/>
        </p:nvCxnSpPr>
        <p:spPr>
          <a:xfrm>
            <a:off x="6471245" y="319127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D4C15-7474-4DBD-8A0B-2C0E488695B3}"/>
              </a:ext>
            </a:extLst>
          </p:cNvPr>
          <p:cNvSpPr txBox="1"/>
          <p:nvPr/>
        </p:nvSpPr>
        <p:spPr>
          <a:xfrm>
            <a:off x="6400857" y="278777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A3902-F56C-4BDA-9878-1D8E140C15CF}"/>
              </a:ext>
            </a:extLst>
          </p:cNvPr>
          <p:cNvSpPr txBox="1"/>
          <p:nvPr/>
        </p:nvSpPr>
        <p:spPr>
          <a:xfrm>
            <a:off x="6532733" y="303399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9C3A1-9132-4860-A89B-874E2F2D3CFF}"/>
              </a:ext>
            </a:extLst>
          </p:cNvPr>
          <p:cNvSpPr txBox="1"/>
          <p:nvPr/>
        </p:nvSpPr>
        <p:spPr>
          <a:xfrm>
            <a:off x="7090611" y="302811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9480C-9AD1-44E4-84E2-62994F2C4B7B}"/>
              </a:ext>
            </a:extLst>
          </p:cNvPr>
          <p:cNvSpPr/>
          <p:nvPr/>
        </p:nvSpPr>
        <p:spPr>
          <a:xfrm>
            <a:off x="8788400" y="278777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CCB3F8-5817-473E-9BA9-E01E6CF573E2}"/>
              </a:ext>
            </a:extLst>
          </p:cNvPr>
          <p:cNvCxnSpPr>
            <a:cxnSpLocks/>
          </p:cNvCxnSpPr>
          <p:nvPr/>
        </p:nvCxnSpPr>
        <p:spPr>
          <a:xfrm>
            <a:off x="6480321" y="367175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D9B00F5-041F-4BDA-955B-B99FF0C6322F}"/>
              </a:ext>
            </a:extLst>
          </p:cNvPr>
          <p:cNvSpPr txBox="1"/>
          <p:nvPr/>
        </p:nvSpPr>
        <p:spPr>
          <a:xfrm>
            <a:off x="6409933" y="326825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7CBE0C-AFFC-40D9-89DA-F50A605780EC}"/>
              </a:ext>
            </a:extLst>
          </p:cNvPr>
          <p:cNvSpPr txBox="1"/>
          <p:nvPr/>
        </p:nvSpPr>
        <p:spPr>
          <a:xfrm>
            <a:off x="6541809" y="351447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89CEEC-496F-4434-BD64-33FBB672DC63}"/>
              </a:ext>
            </a:extLst>
          </p:cNvPr>
          <p:cNvSpPr txBox="1"/>
          <p:nvPr/>
        </p:nvSpPr>
        <p:spPr>
          <a:xfrm>
            <a:off x="7099687" y="350859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C56E07-1957-48A4-8F70-320B61F1F52E}"/>
              </a:ext>
            </a:extLst>
          </p:cNvPr>
          <p:cNvSpPr/>
          <p:nvPr/>
        </p:nvSpPr>
        <p:spPr>
          <a:xfrm>
            <a:off x="8791126" y="326825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0F3D2-FD0E-4D38-AD66-BCCF7DDD89EE}"/>
              </a:ext>
            </a:extLst>
          </p:cNvPr>
          <p:cNvSpPr txBox="1"/>
          <p:nvPr/>
        </p:nvSpPr>
        <p:spPr>
          <a:xfrm>
            <a:off x="6428959" y="3746589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5171AA-1D00-43ED-8E8A-06A3F6B18051}"/>
              </a:ext>
            </a:extLst>
          </p:cNvPr>
          <p:cNvCxnSpPr>
            <a:cxnSpLocks/>
          </p:cNvCxnSpPr>
          <p:nvPr/>
        </p:nvCxnSpPr>
        <p:spPr>
          <a:xfrm>
            <a:off x="6471245" y="4517777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27F5B50-2DDC-4DED-83CE-A7B8F4BF41EB}"/>
              </a:ext>
            </a:extLst>
          </p:cNvPr>
          <p:cNvSpPr txBox="1"/>
          <p:nvPr/>
        </p:nvSpPr>
        <p:spPr>
          <a:xfrm>
            <a:off x="6400857" y="4087642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9DF089-304A-4BAA-9A96-BCF43B28DA55}"/>
              </a:ext>
            </a:extLst>
          </p:cNvPr>
          <p:cNvSpPr txBox="1"/>
          <p:nvPr/>
        </p:nvSpPr>
        <p:spPr>
          <a:xfrm>
            <a:off x="6532733" y="4333864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7AAE01-F285-482A-B24A-DDC7F5B53C32}"/>
              </a:ext>
            </a:extLst>
          </p:cNvPr>
          <p:cNvSpPr txBox="1"/>
          <p:nvPr/>
        </p:nvSpPr>
        <p:spPr>
          <a:xfrm>
            <a:off x="7090611" y="4327980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8B8568F-6690-4C7B-8364-D253A2B7FDDD}"/>
              </a:ext>
            </a:extLst>
          </p:cNvPr>
          <p:cNvSpPr/>
          <p:nvPr/>
        </p:nvSpPr>
        <p:spPr>
          <a:xfrm>
            <a:off x="8784346" y="4104291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B4A4226-93F0-4FEB-93E3-FCCA55D26A22}"/>
              </a:ext>
            </a:extLst>
          </p:cNvPr>
          <p:cNvCxnSpPr>
            <a:cxnSpLocks/>
          </p:cNvCxnSpPr>
          <p:nvPr/>
        </p:nvCxnSpPr>
        <p:spPr>
          <a:xfrm>
            <a:off x="6480321" y="496274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9705E2D-84F4-441B-B010-C3752A028711}"/>
              </a:ext>
            </a:extLst>
          </p:cNvPr>
          <p:cNvSpPr txBox="1"/>
          <p:nvPr/>
        </p:nvSpPr>
        <p:spPr>
          <a:xfrm>
            <a:off x="6409933" y="455924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7F57485-077A-4B99-9AD8-7D066D50A76C}"/>
              </a:ext>
            </a:extLst>
          </p:cNvPr>
          <p:cNvSpPr txBox="1"/>
          <p:nvPr/>
        </p:nvSpPr>
        <p:spPr>
          <a:xfrm>
            <a:off x="6541809" y="480546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A38934-18DF-4907-8C29-C329035E31A3}"/>
              </a:ext>
            </a:extLst>
          </p:cNvPr>
          <p:cNvSpPr txBox="1"/>
          <p:nvPr/>
        </p:nvSpPr>
        <p:spPr>
          <a:xfrm>
            <a:off x="7099687" y="479958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615B500-53CB-4DC2-8821-CBC4E75E4758}"/>
              </a:ext>
            </a:extLst>
          </p:cNvPr>
          <p:cNvSpPr/>
          <p:nvPr/>
        </p:nvSpPr>
        <p:spPr>
          <a:xfrm>
            <a:off x="8791126" y="455924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46BDCFD-CB75-49E8-A1E8-FC99902015B3}"/>
              </a:ext>
            </a:extLst>
          </p:cNvPr>
          <p:cNvCxnSpPr>
            <a:cxnSpLocks/>
          </p:cNvCxnSpPr>
          <p:nvPr/>
        </p:nvCxnSpPr>
        <p:spPr>
          <a:xfrm>
            <a:off x="6480321" y="5392780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8F12B2-0B5A-4C1E-B4F3-0F888EF253B3}"/>
              </a:ext>
            </a:extLst>
          </p:cNvPr>
          <p:cNvSpPr txBox="1"/>
          <p:nvPr/>
        </p:nvSpPr>
        <p:spPr>
          <a:xfrm>
            <a:off x="6409933" y="498927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CBF09E-C50F-436F-86CA-EC8C91A1F81D}"/>
              </a:ext>
            </a:extLst>
          </p:cNvPr>
          <p:cNvSpPr txBox="1"/>
          <p:nvPr/>
        </p:nvSpPr>
        <p:spPr>
          <a:xfrm>
            <a:off x="6541809" y="5235501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D1DF94-7AFE-4B86-8F4F-FB6F81E60505}"/>
              </a:ext>
            </a:extLst>
          </p:cNvPr>
          <p:cNvSpPr txBox="1"/>
          <p:nvPr/>
        </p:nvSpPr>
        <p:spPr>
          <a:xfrm>
            <a:off x="7099687" y="5229617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227E62-E9A0-420B-A74D-BB97D823C575}"/>
              </a:ext>
            </a:extLst>
          </p:cNvPr>
          <p:cNvSpPr/>
          <p:nvPr/>
        </p:nvSpPr>
        <p:spPr>
          <a:xfrm>
            <a:off x="8791126" y="4989279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1B6E535-E655-4B67-AA60-16D7336A2B04}"/>
              </a:ext>
            </a:extLst>
          </p:cNvPr>
          <p:cNvCxnSpPr>
            <a:cxnSpLocks/>
          </p:cNvCxnSpPr>
          <p:nvPr/>
        </p:nvCxnSpPr>
        <p:spPr>
          <a:xfrm>
            <a:off x="6480947" y="584858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8E6F05-A471-4C62-9DF8-BD0123567A86}"/>
              </a:ext>
            </a:extLst>
          </p:cNvPr>
          <p:cNvSpPr txBox="1"/>
          <p:nvPr/>
        </p:nvSpPr>
        <p:spPr>
          <a:xfrm>
            <a:off x="6410559" y="544508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A891C9-F261-448A-B682-63B5E54576D7}"/>
              </a:ext>
            </a:extLst>
          </p:cNvPr>
          <p:cNvSpPr txBox="1"/>
          <p:nvPr/>
        </p:nvSpPr>
        <p:spPr>
          <a:xfrm>
            <a:off x="6542435" y="569130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92E067-740A-4A9B-8C25-2A73A479BE5F}"/>
              </a:ext>
            </a:extLst>
          </p:cNvPr>
          <p:cNvSpPr txBox="1"/>
          <p:nvPr/>
        </p:nvSpPr>
        <p:spPr>
          <a:xfrm>
            <a:off x="7100313" y="568542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94353F-3AB2-448A-8BDA-E888322F36DA}"/>
              </a:ext>
            </a:extLst>
          </p:cNvPr>
          <p:cNvSpPr/>
          <p:nvPr/>
        </p:nvSpPr>
        <p:spPr>
          <a:xfrm>
            <a:off x="8791752" y="544508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748C25-DCB8-4CC6-869A-233C2EA51055}"/>
              </a:ext>
            </a:extLst>
          </p:cNvPr>
          <p:cNvSpPr/>
          <p:nvPr/>
        </p:nvSpPr>
        <p:spPr>
          <a:xfrm>
            <a:off x="8778431" y="5630913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6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99407" y="738834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99407" y="1069236"/>
            <a:ext cx="278718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534919" y="1378486"/>
            <a:ext cx="2751670" cy="47198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534918" y="6002797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555" y="6092569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915" y="6073397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283" y="6060110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722097" y="6028006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771560" y="6045631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99" y="608114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569795" y="5978579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CE4940C-7C84-4680-BC5D-B318A974FBAD}"/>
              </a:ext>
            </a:extLst>
          </p:cNvPr>
          <p:cNvGrpSpPr/>
          <p:nvPr/>
        </p:nvGrpSpPr>
        <p:grpSpPr>
          <a:xfrm>
            <a:off x="489940" y="757803"/>
            <a:ext cx="2820804" cy="5977571"/>
            <a:chOff x="3542598" y="805940"/>
            <a:chExt cx="2820804" cy="5977571"/>
          </a:xfrm>
        </p:grpSpPr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C3CEB9F3-4C6E-47B5-9057-9BD137BC5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7D356C3-34BA-4D2B-92B3-13A1288EABD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2C313058-481F-4AB4-9A2D-A63BF03B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44D7D-8FCA-46D2-ABD5-A3EBEEB78F37}"/>
              </a:ext>
            </a:extLst>
          </p:cNvPr>
          <p:cNvSpPr txBox="1"/>
          <p:nvPr/>
        </p:nvSpPr>
        <p:spPr>
          <a:xfrm>
            <a:off x="525453" y="1088205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필요해요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5B0FB2-09D2-4961-AD45-4D5A538135D2}"/>
              </a:ext>
            </a:extLst>
          </p:cNvPr>
          <p:cNvSpPr txBox="1"/>
          <p:nvPr/>
        </p:nvSpPr>
        <p:spPr>
          <a:xfrm>
            <a:off x="525452" y="1587494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71CD4F-F6E2-4456-BFFA-EDBE2C082F7E}"/>
              </a:ext>
            </a:extLst>
          </p:cNvPr>
          <p:cNvSpPr txBox="1"/>
          <p:nvPr/>
        </p:nvSpPr>
        <p:spPr>
          <a:xfrm>
            <a:off x="525451" y="6021766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2946455-23BC-43C4-8822-28114BC2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088" y="6111538"/>
            <a:ext cx="141745" cy="2165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C6DF16-BD0C-42DE-ABAF-2E713BDF8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48" y="6092366"/>
            <a:ext cx="236760" cy="25700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BE43A44-D0E6-46E1-905B-37DA6A7E7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6" y="6079079"/>
            <a:ext cx="311064" cy="260892"/>
          </a:xfrm>
          <a:prstGeom prst="rect">
            <a:avLst/>
          </a:prstGeom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92E3B4A4-F69D-4A0D-B9F8-BE32A77E4E16}"/>
              </a:ext>
            </a:extLst>
          </p:cNvPr>
          <p:cNvSpPr/>
          <p:nvPr/>
        </p:nvSpPr>
        <p:spPr>
          <a:xfrm>
            <a:off x="1712630" y="6046975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93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98B590-4BFA-4938-8404-41562165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1762093" y="6064600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 descr="알람 경보, 종, 알, 반지 아이콘">
            <a:extLst>
              <a:ext uri="{FF2B5EF4-FFF2-40B4-BE49-F238E27FC236}">
                <a16:creationId xmlns:a16="http://schemas.microsoft.com/office/drawing/2014/main" id="{97673A83-F569-42C4-8C90-8878C1C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32" y="610011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081CBA1-5875-4F58-BBB3-3AA024565880}"/>
              </a:ext>
            </a:extLst>
          </p:cNvPr>
          <p:cNvCxnSpPr>
            <a:cxnSpLocks/>
          </p:cNvCxnSpPr>
          <p:nvPr/>
        </p:nvCxnSpPr>
        <p:spPr>
          <a:xfrm>
            <a:off x="560328" y="599754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D75931-359B-42E8-8693-B51A5DA90586}"/>
              </a:ext>
            </a:extLst>
          </p:cNvPr>
          <p:cNvCxnSpPr>
            <a:cxnSpLocks/>
          </p:cNvCxnSpPr>
          <p:nvPr/>
        </p:nvCxnSpPr>
        <p:spPr>
          <a:xfrm>
            <a:off x="560329" y="23286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FEBD1A1-C178-4D6B-979D-396463C361AF}"/>
              </a:ext>
            </a:extLst>
          </p:cNvPr>
          <p:cNvSpPr txBox="1"/>
          <p:nvPr/>
        </p:nvSpPr>
        <p:spPr>
          <a:xfrm>
            <a:off x="518042" y="1624639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 나눔 요청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9F228C3-46AE-4847-B4ED-50C44B1932EE}"/>
              </a:ext>
            </a:extLst>
          </p:cNvPr>
          <p:cNvCxnSpPr>
            <a:cxnSpLocks/>
          </p:cNvCxnSpPr>
          <p:nvPr/>
        </p:nvCxnSpPr>
        <p:spPr>
          <a:xfrm>
            <a:off x="560328" y="315422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71BF513-AF07-4474-83E4-93025293A156}"/>
              </a:ext>
            </a:extLst>
          </p:cNvPr>
          <p:cNvSpPr txBox="1"/>
          <p:nvPr/>
        </p:nvSpPr>
        <p:spPr>
          <a:xfrm>
            <a:off x="489940" y="275072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[7]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C429982-1741-4965-A4CD-75D2BCD8FAE3}"/>
              </a:ext>
            </a:extLst>
          </p:cNvPr>
          <p:cNvSpPr txBox="1"/>
          <p:nvPr/>
        </p:nvSpPr>
        <p:spPr>
          <a:xfrm>
            <a:off x="621816" y="299694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83DE9C-64A4-47FA-B627-A6780D28AAF9}"/>
              </a:ext>
            </a:extLst>
          </p:cNvPr>
          <p:cNvSpPr txBox="1"/>
          <p:nvPr/>
        </p:nvSpPr>
        <p:spPr>
          <a:xfrm>
            <a:off x="1179694" y="299106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D3CF81A-6EAE-40E2-919A-BC9B85747025}"/>
              </a:ext>
            </a:extLst>
          </p:cNvPr>
          <p:cNvSpPr/>
          <p:nvPr/>
        </p:nvSpPr>
        <p:spPr>
          <a:xfrm>
            <a:off x="2877483" y="275072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D75F472-C2C2-4EE2-8E1E-765613577119}"/>
              </a:ext>
            </a:extLst>
          </p:cNvPr>
          <p:cNvSpPr/>
          <p:nvPr/>
        </p:nvSpPr>
        <p:spPr>
          <a:xfrm>
            <a:off x="2867514" y="5593865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DCF6589-A1CD-458D-B925-AE3B4F0BC590}"/>
              </a:ext>
            </a:extLst>
          </p:cNvPr>
          <p:cNvGrpSpPr/>
          <p:nvPr/>
        </p:nvGrpSpPr>
        <p:grpSpPr>
          <a:xfrm>
            <a:off x="3515165" y="757802"/>
            <a:ext cx="2820804" cy="5977571"/>
            <a:chOff x="3542598" y="805940"/>
            <a:chExt cx="2820804" cy="5977571"/>
          </a:xfrm>
        </p:grpSpPr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F0345E02-E142-4A0C-A7A1-DB3C6429F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F8CDFE2-24DF-4BF3-92D3-C796A3004B6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F6A6DF82-C4E1-4546-8B58-EC2D34224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5A5FB5C-B63D-407E-A924-CCD6BD1C663E}"/>
              </a:ext>
            </a:extLst>
          </p:cNvPr>
          <p:cNvSpPr txBox="1"/>
          <p:nvPr/>
        </p:nvSpPr>
        <p:spPr>
          <a:xfrm>
            <a:off x="3550678" y="1088204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나눠요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E57625-8E15-4C33-AC7C-A99C37D74EC2}"/>
              </a:ext>
            </a:extLst>
          </p:cNvPr>
          <p:cNvSpPr txBox="1"/>
          <p:nvPr/>
        </p:nvSpPr>
        <p:spPr>
          <a:xfrm>
            <a:off x="3550677" y="1587493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12B87A-4CF8-4993-93B7-95908A72C08A}"/>
              </a:ext>
            </a:extLst>
          </p:cNvPr>
          <p:cNvSpPr txBox="1"/>
          <p:nvPr/>
        </p:nvSpPr>
        <p:spPr>
          <a:xfrm>
            <a:off x="3550676" y="6021765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B8099E46-086D-498E-8B47-C87B67428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313" y="6111537"/>
            <a:ext cx="141745" cy="2165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107C4A7-4A48-4789-B7E1-3869A8D7D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673" y="6092365"/>
            <a:ext cx="236760" cy="25700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BC53ADA-1887-4040-812E-A0649631F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041" y="6079078"/>
            <a:ext cx="311064" cy="260892"/>
          </a:xfrm>
          <a:prstGeom prst="rect">
            <a:avLst/>
          </a:prstGeom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8EA3D09A-2623-499D-A9DE-347F587D084D}"/>
              </a:ext>
            </a:extLst>
          </p:cNvPr>
          <p:cNvSpPr/>
          <p:nvPr/>
        </p:nvSpPr>
        <p:spPr>
          <a:xfrm>
            <a:off x="4737855" y="6046974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4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E2FA9EFB-1FCF-4184-96DA-D58D346C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4787318" y="6064599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4" descr="알람 경보, 종, 알, 반지 아이콘">
            <a:extLst>
              <a:ext uri="{FF2B5EF4-FFF2-40B4-BE49-F238E27FC236}">
                <a16:creationId xmlns:a16="http://schemas.microsoft.com/office/drawing/2014/main" id="{2965EEFB-C6C6-4B10-9312-F2A6FD94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57" y="6100112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1B990EA9-E6B4-44EE-9282-EE316C12023E}"/>
              </a:ext>
            </a:extLst>
          </p:cNvPr>
          <p:cNvCxnSpPr>
            <a:cxnSpLocks/>
          </p:cNvCxnSpPr>
          <p:nvPr/>
        </p:nvCxnSpPr>
        <p:spPr>
          <a:xfrm>
            <a:off x="3585553" y="5997547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5F1B32D1-9EB5-44BA-BA2A-120513993F65}"/>
              </a:ext>
            </a:extLst>
          </p:cNvPr>
          <p:cNvSpPr/>
          <p:nvPr/>
        </p:nvSpPr>
        <p:spPr>
          <a:xfrm>
            <a:off x="5892739" y="5593864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226A38-2904-4D6C-894C-00060DC11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5" y="1237538"/>
            <a:ext cx="190890" cy="190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91491F-DB56-4B73-8B73-CB78250D5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6" y="1236494"/>
            <a:ext cx="190890" cy="190890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74C77D5A-69F2-4897-B8C1-48288F06338A}"/>
              </a:ext>
            </a:extLst>
          </p:cNvPr>
          <p:cNvSpPr txBox="1"/>
          <p:nvPr/>
        </p:nvSpPr>
        <p:spPr>
          <a:xfrm>
            <a:off x="478349" y="188952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[54]</a:t>
            </a:r>
            <a:endParaRPr lang="ko-KR" altLang="en-US" sz="1000" dirty="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D86BCA-D3AD-4D6B-856C-62E9070CCDDA}"/>
              </a:ext>
            </a:extLst>
          </p:cNvPr>
          <p:cNvSpPr/>
          <p:nvPr/>
        </p:nvSpPr>
        <p:spPr>
          <a:xfrm>
            <a:off x="2865892" y="191238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E4B4DC-EE45-4755-BA0D-D13966AF89AE}"/>
              </a:ext>
            </a:extLst>
          </p:cNvPr>
          <p:cNvSpPr txBox="1"/>
          <p:nvPr/>
        </p:nvSpPr>
        <p:spPr>
          <a:xfrm>
            <a:off x="630892" y="214689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031177-43DC-4A73-9234-F3635823E2FC}"/>
              </a:ext>
            </a:extLst>
          </p:cNvPr>
          <p:cNvSpPr txBox="1"/>
          <p:nvPr/>
        </p:nvSpPr>
        <p:spPr>
          <a:xfrm>
            <a:off x="1188770" y="214100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E4C45-CF97-4BF4-A02A-BD9CA4F61C66}"/>
              </a:ext>
            </a:extLst>
          </p:cNvPr>
          <p:cNvSpPr txBox="1"/>
          <p:nvPr/>
        </p:nvSpPr>
        <p:spPr>
          <a:xfrm>
            <a:off x="525451" y="2401922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나눔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29501A4F-F72C-4E17-A20E-8BC122869BF4}"/>
              </a:ext>
            </a:extLst>
          </p:cNvPr>
          <p:cNvCxnSpPr>
            <a:cxnSpLocks/>
          </p:cNvCxnSpPr>
          <p:nvPr/>
        </p:nvCxnSpPr>
        <p:spPr>
          <a:xfrm>
            <a:off x="554558" y="36347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FF524C0A-6633-44B9-94F1-58648A56FDF0}"/>
              </a:ext>
            </a:extLst>
          </p:cNvPr>
          <p:cNvSpPr txBox="1"/>
          <p:nvPr/>
        </p:nvSpPr>
        <p:spPr>
          <a:xfrm>
            <a:off x="484170" y="323120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28D26B0-938D-4469-94AA-77A3067C7052}"/>
              </a:ext>
            </a:extLst>
          </p:cNvPr>
          <p:cNvSpPr txBox="1"/>
          <p:nvPr/>
        </p:nvSpPr>
        <p:spPr>
          <a:xfrm>
            <a:off x="616046" y="347742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1A9AE65-9FFD-4E54-99E7-E2177D58F3B6}"/>
              </a:ext>
            </a:extLst>
          </p:cNvPr>
          <p:cNvSpPr txBox="1"/>
          <p:nvPr/>
        </p:nvSpPr>
        <p:spPr>
          <a:xfrm>
            <a:off x="1173924" y="347154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BF24151-FD2C-4ECC-BCDA-F18FC5025C4B}"/>
              </a:ext>
            </a:extLst>
          </p:cNvPr>
          <p:cNvSpPr/>
          <p:nvPr/>
        </p:nvSpPr>
        <p:spPr>
          <a:xfrm>
            <a:off x="2865363" y="323120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0B1E9EFA-8C0D-45A6-904C-E1D547D5B3AB}"/>
              </a:ext>
            </a:extLst>
          </p:cNvPr>
          <p:cNvCxnSpPr>
            <a:cxnSpLocks/>
          </p:cNvCxnSpPr>
          <p:nvPr/>
        </p:nvCxnSpPr>
        <p:spPr>
          <a:xfrm>
            <a:off x="550970" y="4098909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180D8AD7-97A6-43F7-96A2-1809544E046D}"/>
              </a:ext>
            </a:extLst>
          </p:cNvPr>
          <p:cNvSpPr txBox="1"/>
          <p:nvPr/>
        </p:nvSpPr>
        <p:spPr>
          <a:xfrm>
            <a:off x="480582" y="3695408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취업 멘토링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해주실분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(IT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8D9C5F2-DC5B-4BF4-82F9-EE6773D4707F}"/>
              </a:ext>
            </a:extLst>
          </p:cNvPr>
          <p:cNvSpPr txBox="1"/>
          <p:nvPr/>
        </p:nvSpPr>
        <p:spPr>
          <a:xfrm>
            <a:off x="612458" y="394163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B18C59B-D42C-49FE-B7D3-AA553C351E5B}"/>
              </a:ext>
            </a:extLst>
          </p:cNvPr>
          <p:cNvSpPr txBox="1"/>
          <p:nvPr/>
        </p:nvSpPr>
        <p:spPr>
          <a:xfrm>
            <a:off x="1170336" y="393574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20.10.16 19:00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391D57E-C208-43B3-B7CD-3751DEDA47B7}"/>
              </a:ext>
            </a:extLst>
          </p:cNvPr>
          <p:cNvSpPr/>
          <p:nvPr/>
        </p:nvSpPr>
        <p:spPr>
          <a:xfrm>
            <a:off x="2861775" y="3695408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7AAAD98-6F2A-400D-BA93-AEC14A9F946E}"/>
              </a:ext>
            </a:extLst>
          </p:cNvPr>
          <p:cNvCxnSpPr>
            <a:cxnSpLocks/>
          </p:cNvCxnSpPr>
          <p:nvPr/>
        </p:nvCxnSpPr>
        <p:spPr>
          <a:xfrm>
            <a:off x="550970" y="456371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F68510E6-2E58-4238-8790-413167FC73BB}"/>
              </a:ext>
            </a:extLst>
          </p:cNvPr>
          <p:cNvSpPr txBox="1"/>
          <p:nvPr/>
        </p:nvSpPr>
        <p:spPr>
          <a:xfrm>
            <a:off x="480582" y="416021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차별금지법 반대집회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도우미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4E654BC-88B4-4EA0-8360-902B900B3CA6}"/>
              </a:ext>
            </a:extLst>
          </p:cNvPr>
          <p:cNvSpPr txBox="1"/>
          <p:nvPr/>
        </p:nvSpPr>
        <p:spPr>
          <a:xfrm>
            <a:off x="612458" y="440643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A8C17B5-4150-401E-A924-CF2E0815BDD2}"/>
              </a:ext>
            </a:extLst>
          </p:cNvPr>
          <p:cNvSpPr txBox="1"/>
          <p:nvPr/>
        </p:nvSpPr>
        <p:spPr>
          <a:xfrm>
            <a:off x="1170336" y="440055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20.10.30 11:00 ~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6EA185C-7ADE-47A7-A036-1CF7DD82BE8B}"/>
              </a:ext>
            </a:extLst>
          </p:cNvPr>
          <p:cNvSpPr/>
          <p:nvPr/>
        </p:nvSpPr>
        <p:spPr>
          <a:xfrm>
            <a:off x="2861775" y="416021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A44AFE0-4D55-4C24-B298-13A3C98C3069}"/>
              </a:ext>
            </a:extLst>
          </p:cNvPr>
          <p:cNvCxnSpPr>
            <a:cxnSpLocks/>
          </p:cNvCxnSpPr>
          <p:nvPr/>
        </p:nvCxnSpPr>
        <p:spPr>
          <a:xfrm>
            <a:off x="550970" y="502063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0311BEDD-55CC-4B6C-B7FF-2EA71433141F}"/>
              </a:ext>
            </a:extLst>
          </p:cNvPr>
          <p:cNvSpPr txBox="1"/>
          <p:nvPr/>
        </p:nvSpPr>
        <p:spPr>
          <a:xfrm>
            <a:off x="480582" y="461713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저소득층 온라인 예배 지원을 위한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USB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후원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0220689-1C31-4583-8E4A-77B05818E43E}"/>
              </a:ext>
            </a:extLst>
          </p:cNvPr>
          <p:cNvSpPr txBox="1"/>
          <p:nvPr/>
        </p:nvSpPr>
        <p:spPr>
          <a:xfrm>
            <a:off x="612458" y="486335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경기권역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7AFCD54-0DB9-4A5D-B6A8-BFE547A465CB}"/>
              </a:ext>
            </a:extLst>
          </p:cNvPr>
          <p:cNvSpPr txBox="1"/>
          <p:nvPr/>
        </p:nvSpPr>
        <p:spPr>
          <a:xfrm>
            <a:off x="1170336" y="485747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20.05.01 ~ 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완료시까지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8D9A6B-B475-4413-BA3C-BC994747218F}"/>
              </a:ext>
            </a:extLst>
          </p:cNvPr>
          <p:cNvSpPr/>
          <p:nvPr/>
        </p:nvSpPr>
        <p:spPr>
          <a:xfrm>
            <a:off x="2861775" y="461713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4A1D7BC-D1C3-4CB3-B782-D9D9B0899058}"/>
              </a:ext>
            </a:extLst>
          </p:cNvPr>
          <p:cNvCxnSpPr>
            <a:cxnSpLocks/>
          </p:cNvCxnSpPr>
          <p:nvPr/>
        </p:nvCxnSpPr>
        <p:spPr>
          <a:xfrm>
            <a:off x="557923" y="5477558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B0078C66-E23A-4B93-B8CE-CA20050B39CD}"/>
              </a:ext>
            </a:extLst>
          </p:cNvPr>
          <p:cNvSpPr txBox="1"/>
          <p:nvPr/>
        </p:nvSpPr>
        <p:spPr>
          <a:xfrm>
            <a:off x="619411" y="5320279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AFA395B-614A-4DF4-8A82-401462B761D6}"/>
              </a:ext>
            </a:extLst>
          </p:cNvPr>
          <p:cNvSpPr txBox="1"/>
          <p:nvPr/>
        </p:nvSpPr>
        <p:spPr>
          <a:xfrm>
            <a:off x="1177289" y="5314395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DF2F0FA-294B-4F24-B529-71A92A650793}"/>
              </a:ext>
            </a:extLst>
          </p:cNvPr>
          <p:cNvSpPr/>
          <p:nvPr/>
        </p:nvSpPr>
        <p:spPr>
          <a:xfrm>
            <a:off x="2868728" y="5074057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35E69-008F-4755-9690-090B1C1C2F4F}"/>
              </a:ext>
            </a:extLst>
          </p:cNvPr>
          <p:cNvSpPr txBox="1"/>
          <p:nvPr/>
        </p:nvSpPr>
        <p:spPr>
          <a:xfrm>
            <a:off x="489939" y="505135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E924CBD-4B6B-4C0F-9412-B3D66E4709A0}"/>
              </a:ext>
            </a:extLst>
          </p:cNvPr>
          <p:cNvCxnSpPr>
            <a:cxnSpLocks/>
          </p:cNvCxnSpPr>
          <p:nvPr/>
        </p:nvCxnSpPr>
        <p:spPr>
          <a:xfrm>
            <a:off x="557923" y="591279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EC47CDA-1072-4198-9D52-395D9922DC79}"/>
              </a:ext>
            </a:extLst>
          </p:cNvPr>
          <p:cNvSpPr txBox="1"/>
          <p:nvPr/>
        </p:nvSpPr>
        <p:spPr>
          <a:xfrm>
            <a:off x="619411" y="5755514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0F1C485-5686-4F57-8A52-605B548DA4D7}"/>
              </a:ext>
            </a:extLst>
          </p:cNvPr>
          <p:cNvSpPr txBox="1"/>
          <p:nvPr/>
        </p:nvSpPr>
        <p:spPr>
          <a:xfrm>
            <a:off x="1177289" y="5749630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7C9CE-77AD-4453-952D-C87B3DA4ECAC}"/>
              </a:ext>
            </a:extLst>
          </p:cNvPr>
          <p:cNvSpPr/>
          <p:nvPr/>
        </p:nvSpPr>
        <p:spPr>
          <a:xfrm>
            <a:off x="2868728" y="5509292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5CD639-CC1B-4059-816D-09A9C74396AF}"/>
              </a:ext>
            </a:extLst>
          </p:cNvPr>
          <p:cNvSpPr txBox="1"/>
          <p:nvPr/>
        </p:nvSpPr>
        <p:spPr>
          <a:xfrm>
            <a:off x="489939" y="548659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A1AC46-B58A-4D2A-96D0-05B473C24A86}"/>
              </a:ext>
            </a:extLst>
          </p:cNvPr>
          <p:cNvGrpSpPr/>
          <p:nvPr/>
        </p:nvGrpSpPr>
        <p:grpSpPr>
          <a:xfrm>
            <a:off x="3533044" y="1662643"/>
            <a:ext cx="2750414" cy="403501"/>
            <a:chOff x="3533044" y="1662643"/>
            <a:chExt cx="2750414" cy="403501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28621E5-7EAA-4486-A4A4-AEF50F6EF246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1D448A-F440-46F6-A557-34E984266E9E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프로그램 개발 도와드려요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[2]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68BF856-D0A6-452B-80F9-8E59F35CD09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A513DF-F99E-4579-AF25-EA95C316E9F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7C03326-EEF7-4E0B-A7F7-AC4EE83902C1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18AA42-783C-4B4A-9952-BBB2A1FFF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04" y="1223040"/>
            <a:ext cx="190890" cy="190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6CA08A-ED17-4478-8AD8-B6B1D3B36F7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5" y="1221996"/>
            <a:ext cx="190890" cy="190890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06B672A-601E-4F47-881A-F92DE3D94B27}"/>
              </a:ext>
            </a:extLst>
          </p:cNvPr>
          <p:cNvGrpSpPr/>
          <p:nvPr/>
        </p:nvGrpSpPr>
        <p:grpSpPr>
          <a:xfrm>
            <a:off x="3539930" y="2136191"/>
            <a:ext cx="2750414" cy="403501"/>
            <a:chOff x="3533044" y="1662643"/>
            <a:chExt cx="2750414" cy="403501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FA167A-F4A1-4FD3-87AC-2132EAC8C433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CE14747-809F-4582-9349-2839DA29B661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한 달 빈 방 있습니다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59F0E44-DCD5-4150-8367-D28B57B17E4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화성 </a:t>
              </a:r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남양읍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1B4EE87-6329-4D97-830B-CA795EC55D56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20.12.01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39C76E-D436-4E51-B6AD-33FD818279D0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84356AE-5285-403E-9DAA-EF4B2AB42F57}"/>
              </a:ext>
            </a:extLst>
          </p:cNvPr>
          <p:cNvGrpSpPr/>
          <p:nvPr/>
        </p:nvGrpSpPr>
        <p:grpSpPr>
          <a:xfrm>
            <a:off x="3515164" y="2560134"/>
            <a:ext cx="2750414" cy="403501"/>
            <a:chOff x="3533044" y="1662643"/>
            <a:chExt cx="2750414" cy="403501"/>
          </a:xfrm>
        </p:grpSpPr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010F513-9F92-447F-B969-A4AB00FCACF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4AC156-151C-4B3F-8A58-D10190DB691D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간단한 작곡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 송 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[7]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759BE2-AC2E-4D14-936B-4D2C8764854B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 동안구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8D052E5-E849-4F00-B221-BCE0E6BB7DA7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10DA09-E03E-4BF7-ACD2-ED3496FF5075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9CC4550F-32E8-4043-84B9-30B259C4851C}"/>
              </a:ext>
            </a:extLst>
          </p:cNvPr>
          <p:cNvGrpSpPr/>
          <p:nvPr/>
        </p:nvGrpSpPr>
        <p:grpSpPr>
          <a:xfrm>
            <a:off x="3526694" y="3014536"/>
            <a:ext cx="2750414" cy="403501"/>
            <a:chOff x="3533044" y="1662643"/>
            <a:chExt cx="2750414" cy="403501"/>
          </a:xfrm>
        </p:grpSpPr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2566854-F536-45AF-948A-A710B0DBECDE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A643A66-58CF-4AB2-9F33-1D141488FDA7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어린이 성경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말씀카드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E78E84A-6273-41D1-92CF-7AE5BF2FF3D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56CF1E9-AFB2-4C50-BB6F-F2AB68AD7B2B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이번 주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107827-3B20-4D20-91AE-3F2CB68A1B0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EDE7BEDB-1484-4BA5-931B-0148F7AC8778}"/>
              </a:ext>
            </a:extLst>
          </p:cNvPr>
          <p:cNvGrpSpPr/>
          <p:nvPr/>
        </p:nvGrpSpPr>
        <p:grpSpPr>
          <a:xfrm>
            <a:off x="3515164" y="3449327"/>
            <a:ext cx="2750414" cy="403501"/>
            <a:chOff x="3533044" y="1662643"/>
            <a:chExt cx="2750414" cy="403501"/>
          </a:xfrm>
        </p:grpSpPr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AF482CE8-ED21-49B6-BA9B-6F4E564EE7D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0613FD9-3FF7-422A-BDDC-47418BBB6E20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중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고 수학 무료과외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F3A05A0B-0F77-4289-A581-EB5BF52D43B8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FE8183F-7361-4604-A825-8E90C226E0C2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8292303-15DA-4FAC-8BE9-A8DAA5DC4E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004E2527-DA91-42DB-8DC7-667231FDDAAC}"/>
              </a:ext>
            </a:extLst>
          </p:cNvPr>
          <p:cNvGrpSpPr/>
          <p:nvPr/>
        </p:nvGrpSpPr>
        <p:grpSpPr>
          <a:xfrm>
            <a:off x="3515164" y="3901875"/>
            <a:ext cx="2750414" cy="403501"/>
            <a:chOff x="3533044" y="1662643"/>
            <a:chExt cx="2750414" cy="403501"/>
          </a:xfrm>
        </p:grpSpPr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9C5BD1A6-D449-4F85-8D26-3D64F14E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2B756C5-08B7-4F29-95BC-4A1C48481914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프로그래밍 교육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6EB3DA5-6FA6-43C3-96FF-2EE9B1D40B1E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중랑구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32C920D-ADB6-4AAB-BC9F-E0ABE63577E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BBF60E27-28BE-46E8-B402-831BA1D9FBA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25CF867D-315C-4109-8B6C-B4A2F680AF05}"/>
              </a:ext>
            </a:extLst>
          </p:cNvPr>
          <p:cNvGrpSpPr/>
          <p:nvPr/>
        </p:nvGrpSpPr>
        <p:grpSpPr>
          <a:xfrm>
            <a:off x="3516235" y="4365884"/>
            <a:ext cx="2750414" cy="403501"/>
            <a:chOff x="3533044" y="1662643"/>
            <a:chExt cx="2750414" cy="403501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6864F0DA-678F-4C5A-BC30-F75097D5EF2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186A82-54B8-4AB8-870D-95AB4AA46856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디자인 봉사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[5]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FD10332-0757-4299-BEC2-3C6A8ADC59C7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 단원구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8B899E1-C958-477B-83C4-59D90A5BF4E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39547AB-CC0F-4883-A596-7F31427A533E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2DC6451B-4FEC-4386-8250-E0DB92A03777}"/>
              </a:ext>
            </a:extLst>
          </p:cNvPr>
          <p:cNvGrpSpPr/>
          <p:nvPr/>
        </p:nvGrpSpPr>
        <p:grpSpPr>
          <a:xfrm>
            <a:off x="3505058" y="4808456"/>
            <a:ext cx="2750414" cy="403501"/>
            <a:chOff x="3533044" y="1662643"/>
            <a:chExt cx="2750414" cy="403501"/>
          </a:xfrm>
        </p:grpSpPr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4B3A6CA0-7747-4B5F-B235-6CCCEE8CC83F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FFB0EE97-4C92-44F5-8343-94E6B40B7628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아이 </a:t>
              </a:r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돌봐드려요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8D3DCF0-82D8-43F2-9179-FC10978FB63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서초구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C87DDD9-7457-425F-AF28-851A02DBBC6F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624C6FC-FA57-4A40-8ED7-6980797FC5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B032DC9-78DE-4B6D-B7CD-C4C343C058A5}"/>
              </a:ext>
            </a:extLst>
          </p:cNvPr>
          <p:cNvGrpSpPr/>
          <p:nvPr/>
        </p:nvGrpSpPr>
        <p:grpSpPr>
          <a:xfrm>
            <a:off x="3498708" y="5270878"/>
            <a:ext cx="2750414" cy="403501"/>
            <a:chOff x="3533044" y="1662643"/>
            <a:chExt cx="2750414" cy="403501"/>
          </a:xfrm>
        </p:grpSpPr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5C0E8738-23FE-4782-B443-CF8FC4747CB4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9DF2148-B3AF-4F13-8A2A-D833B0E6D6B2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피아노 레슨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CA5AF8-3715-445B-860B-FD0A7037158C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부산 중구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04FF4C6-F818-4F6F-847F-4707BE63AAD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C2377B39-7FDB-4C66-BEE1-4ED312107CD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0BD2B6-ED1F-445C-BF9F-164CAF3C4415}"/>
              </a:ext>
            </a:extLst>
          </p:cNvPr>
          <p:cNvSpPr txBox="1"/>
          <p:nvPr/>
        </p:nvSpPr>
        <p:spPr>
          <a:xfrm>
            <a:off x="3575446" y="5712495"/>
            <a:ext cx="2726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1 .. 49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26" name="Picture 2" descr="일본 태풍 피해 사상자 급증...사망 58, 실종 14 | Voice of America - Korean">
            <a:extLst>
              <a:ext uri="{FF2B5EF4-FFF2-40B4-BE49-F238E27FC236}">
                <a16:creationId xmlns:a16="http://schemas.microsoft.com/office/drawing/2014/main" id="{FA6B6DAF-450D-44D3-A772-15B061CD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97" y="1377013"/>
            <a:ext cx="2757451" cy="1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9E0D3-ED82-4E50-9019-0E4A0CE5A68E}"/>
              </a:ext>
            </a:extLst>
          </p:cNvPr>
          <p:cNvSpPr txBox="1"/>
          <p:nvPr/>
        </p:nvSpPr>
        <p:spPr>
          <a:xfrm>
            <a:off x="6504997" y="3125632"/>
            <a:ext cx="2779187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개요</a:t>
            </a: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	             </a:t>
            </a: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참가자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C648D-EC50-4B5B-AF8A-B35908D6A041}"/>
              </a:ext>
            </a:extLst>
          </p:cNvPr>
          <p:cNvSpPr txBox="1"/>
          <p:nvPr/>
        </p:nvSpPr>
        <p:spPr>
          <a:xfrm>
            <a:off x="6510919" y="3437574"/>
            <a:ext cx="2759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algn="l"/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피해 복구 작업 봉사자 모집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왜이래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피해로 부산 해운대구 일대가 쑥대밭이 되었습니다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교인들이 솔선수범하여 환경을 정비한다면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사회에 귀감이 될 것입니다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집합장소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해운대역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출구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집합시간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20.10.03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대표자 연락처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010-6616-7009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A4904-E88F-43B8-B808-7A6EF7B9564F}"/>
              </a:ext>
            </a:extLst>
          </p:cNvPr>
          <p:cNvSpPr txBox="1"/>
          <p:nvPr/>
        </p:nvSpPr>
        <p:spPr>
          <a:xfrm>
            <a:off x="7623158" y="3531003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71A1E-1C05-4925-9A5C-E8FF57AF666E}"/>
              </a:ext>
            </a:extLst>
          </p:cNvPr>
          <p:cNvSpPr txBox="1"/>
          <p:nvPr/>
        </p:nvSpPr>
        <p:spPr>
          <a:xfrm>
            <a:off x="8181036" y="3525119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ED908-2360-4140-9C66-FB532593BD9F}"/>
              </a:ext>
            </a:extLst>
          </p:cNvPr>
          <p:cNvSpPr txBox="1"/>
          <p:nvPr/>
        </p:nvSpPr>
        <p:spPr>
          <a:xfrm>
            <a:off x="7483289" y="3160673"/>
            <a:ext cx="748395" cy="22101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채워주기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714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소식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96912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7889135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504290-B4EA-423E-A0AE-FF1013B34D8D}"/>
              </a:ext>
            </a:extLst>
          </p:cNvPr>
          <p:cNvSpPr txBox="1"/>
          <p:nvPr/>
        </p:nvSpPr>
        <p:spPr>
          <a:xfrm>
            <a:off x="6085706" y="1591235"/>
            <a:ext cx="2779187" cy="30777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공동체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C01F8-75C7-4B98-B564-AE89AD7F3146}"/>
              </a:ext>
            </a:extLst>
          </p:cNvPr>
          <p:cNvSpPr txBox="1"/>
          <p:nvPr/>
        </p:nvSpPr>
        <p:spPr>
          <a:xfrm>
            <a:off x="6092977" y="1953784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우쿨룰루랄라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모임에 올라온 공지사항을 확인하세요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97866-16B6-483C-BFDA-714E8E5BF197}"/>
              </a:ext>
            </a:extLst>
          </p:cNvPr>
          <p:cNvSpPr txBox="1"/>
          <p:nvPr/>
        </p:nvSpPr>
        <p:spPr>
          <a:xfrm>
            <a:off x="6085677" y="2453088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군포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3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단지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프로샌책러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</a:t>
            </a:r>
            <a:b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소하운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회원님이 내 글에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좋아요를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눌렀습니다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2E161-B2DE-447B-87B4-34D47386B664}"/>
              </a:ext>
            </a:extLst>
          </p:cNvPr>
          <p:cNvSpPr txBox="1"/>
          <p:nvPr/>
        </p:nvSpPr>
        <p:spPr>
          <a:xfrm>
            <a:off x="6092977" y="2964528"/>
            <a:ext cx="2779187" cy="30777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59ABA-5B3E-46EE-A717-D28C649DDCE1}"/>
              </a:ext>
            </a:extLst>
          </p:cNvPr>
          <p:cNvSpPr txBox="1"/>
          <p:nvPr/>
        </p:nvSpPr>
        <p:spPr>
          <a:xfrm>
            <a:off x="6092977" y="3370055"/>
            <a:ext cx="2779187" cy="430887"/>
          </a:xfrm>
          <a:prstGeom prst="rect">
            <a:avLst/>
          </a:prstGeom>
          <a:noFill/>
          <a:ln w="9525" cap="flat" cmpd="sng" algn="ctr">
            <a:solidFill>
              <a:srgbClr val="396C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)”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나눔을 신청하셨어요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AC230-1BBC-492F-B68E-D1DD164F637D}"/>
              </a:ext>
            </a:extLst>
          </p:cNvPr>
          <p:cNvSpPr txBox="1"/>
          <p:nvPr/>
        </p:nvSpPr>
        <p:spPr>
          <a:xfrm>
            <a:off x="6359787" y="5532998"/>
            <a:ext cx="2287843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15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동안의 소식만 확인됩니다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817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ABC661-A946-4583-B159-90692A08284A}"/>
              </a:ext>
            </a:extLst>
          </p:cNvPr>
          <p:cNvGrpSpPr/>
          <p:nvPr/>
        </p:nvGrpSpPr>
        <p:grpSpPr>
          <a:xfrm>
            <a:off x="418365" y="739599"/>
            <a:ext cx="2820804" cy="5977571"/>
            <a:chOff x="418365" y="739599"/>
            <a:chExt cx="2820804" cy="5977571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DF0FC3D-2EFE-425C-9446-4AE94718B9B6}"/>
                </a:ext>
              </a:extLst>
            </p:cNvPr>
            <p:cNvGrpSpPr/>
            <p:nvPr/>
          </p:nvGrpSpPr>
          <p:grpSpPr>
            <a:xfrm>
              <a:off x="418365" y="739599"/>
              <a:ext cx="2820804" cy="5977571"/>
              <a:chOff x="3542598" y="805940"/>
              <a:chExt cx="2820804" cy="5977571"/>
            </a:xfrm>
          </p:grpSpPr>
          <p:pic>
            <p:nvPicPr>
              <p:cNvPr id="165" name="Picture 2">
                <a:extLst>
                  <a:ext uri="{FF2B5EF4-FFF2-40B4-BE49-F238E27FC236}">
                    <a16:creationId xmlns:a16="http://schemas.microsoft.com/office/drawing/2014/main" id="{F7F4AAF4-E2F7-48FF-AAC4-75AA6F4432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7C2B0455-4C2F-46DA-A14B-F320A96D602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7" name="그림 166">
                <a:extLst>
                  <a:ext uri="{FF2B5EF4-FFF2-40B4-BE49-F238E27FC236}">
                    <a16:creationId xmlns:a16="http://schemas.microsoft.com/office/drawing/2014/main" id="{E84F5C59-912B-4DB7-AA8B-15AFC13C5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37C4D79-BDAA-4155-8C75-656B8F211D53}"/>
                </a:ext>
              </a:extLst>
            </p:cNvPr>
            <p:cNvSpPr txBox="1"/>
            <p:nvPr/>
          </p:nvSpPr>
          <p:spPr>
            <a:xfrm>
              <a:off x="448379" y="12391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B20A676-5268-4726-A7D4-965828C05AFA}"/>
                </a:ext>
              </a:extLst>
            </p:cNvPr>
            <p:cNvSpPr txBox="1"/>
            <p:nvPr/>
          </p:nvSpPr>
          <p:spPr>
            <a:xfrm>
              <a:off x="453877" y="12135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9B24FA-9B75-463F-8986-EA40158A55AB}"/>
                </a:ext>
              </a:extLst>
            </p:cNvPr>
            <p:cNvSpPr txBox="1"/>
            <p:nvPr/>
          </p:nvSpPr>
          <p:spPr>
            <a:xfrm>
              <a:off x="448379" y="10700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둘러보기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9188228-5480-494E-9F1B-AAC11FB7518F}"/>
                </a:ext>
              </a:extLst>
            </p:cNvPr>
            <p:cNvGrpSpPr/>
            <p:nvPr/>
          </p:nvGrpSpPr>
          <p:grpSpPr>
            <a:xfrm>
              <a:off x="453876" y="6003562"/>
              <a:ext cx="2751670" cy="369332"/>
              <a:chOff x="3816438" y="6012529"/>
              <a:chExt cx="2751670" cy="369332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3AF2C01-384B-4363-A19D-FF9449615086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AB84656F-B88F-4EC9-96BF-5BA72898E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883DC69E-D185-4867-B0EC-1BB75AFAF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96E04216-2624-46A9-9E3D-61FE0F5D5E95}"/>
                  </a:ext>
                </a:extLst>
              </p:cNvPr>
              <p:cNvSpPr/>
              <p:nvPr/>
            </p:nvSpPr>
            <p:spPr>
              <a:xfrm>
                <a:off x="4450331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DAACDD13-73F2-4B1C-823E-47EC0F932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52BD56E3-DD35-4AFA-B747-5D5CA8929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272A6F2A-A42A-4093-8E25-7AD821736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156D64A-9714-4169-8284-245F4A44620A}"/>
                </a:ext>
              </a:extLst>
            </p:cNvPr>
            <p:cNvGrpSpPr/>
            <p:nvPr/>
          </p:nvGrpSpPr>
          <p:grpSpPr>
            <a:xfrm>
              <a:off x="440338" y="1483368"/>
              <a:ext cx="2771546" cy="3420830"/>
              <a:chOff x="436749" y="2315834"/>
              <a:chExt cx="2771546" cy="3420830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793371A-549D-409C-95E9-0364BA86B337}"/>
                  </a:ext>
                </a:extLst>
              </p:cNvPr>
              <p:cNvSpPr txBox="1"/>
              <p:nvPr/>
            </p:nvSpPr>
            <p:spPr>
              <a:xfrm>
                <a:off x="436749" y="2315834"/>
                <a:ext cx="2771546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카테고리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360DBA63-14E2-4168-8079-8A6B566FD59B}"/>
                  </a:ext>
                </a:extLst>
              </p:cNvPr>
              <p:cNvSpPr txBox="1"/>
              <p:nvPr/>
            </p:nvSpPr>
            <p:spPr>
              <a:xfrm>
                <a:off x="2927894" y="2336008"/>
                <a:ext cx="268013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ko-K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  <a:cs typeface="+mn-cs"/>
                  </a:rPr>
                  <a:t>&gt;</a:t>
                </a:r>
                <a:endParaRPr lang="ko-KR" altLang="en-US" dirty="0"/>
              </a:p>
            </p:txBody>
          </p:sp>
          <p:pic>
            <p:nvPicPr>
              <p:cNvPr id="169" name="그림 168">
                <a:extLst>
                  <a:ext uri="{FF2B5EF4-FFF2-40B4-BE49-F238E27FC236}">
                    <a16:creationId xmlns:a16="http://schemas.microsoft.com/office/drawing/2014/main" id="{61EEB4A5-4A82-4094-927A-C1DFD61CE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2301" b="34295"/>
              <a:stretch/>
            </p:blipFill>
            <p:spPr>
              <a:xfrm>
                <a:off x="441173" y="2618118"/>
                <a:ext cx="2766082" cy="3118546"/>
              </a:xfrm>
              <a:prstGeom prst="rect">
                <a:avLst/>
              </a:prstGeom>
            </p:spPr>
          </p:pic>
        </p:grp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0B8F84FC-F848-4A2C-9F3C-F86D510D8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774" b="90194"/>
            <a:stretch/>
          </p:blipFill>
          <p:spPr>
            <a:xfrm>
              <a:off x="443005" y="1099312"/>
              <a:ext cx="2766082" cy="35220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066AB4D-52DC-49D8-99AB-BEDB6B8CD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19768" y="1157875"/>
              <a:ext cx="196679" cy="205485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EEA9843-9AB8-4392-99A0-EE08E9B90898}"/>
              </a:ext>
            </a:extLst>
          </p:cNvPr>
          <p:cNvGrpSpPr/>
          <p:nvPr/>
        </p:nvGrpSpPr>
        <p:grpSpPr>
          <a:xfrm>
            <a:off x="3470863" y="739599"/>
            <a:ext cx="2820804" cy="5977571"/>
            <a:chOff x="570765" y="891999"/>
            <a:chExt cx="2820804" cy="5977571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48249B1D-B707-4071-A8BD-21134239BD2B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79" name="Picture 2">
                <a:extLst>
                  <a:ext uri="{FF2B5EF4-FFF2-40B4-BE49-F238E27FC236}">
                    <a16:creationId xmlns:a16="http://schemas.microsoft.com/office/drawing/2014/main" id="{FDE36353-D8FA-419B-8F0F-457F9B682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F9D117E2-5107-4DF2-86ED-3EEDD9955CFC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BC610499-0B4B-4185-8A6F-C559FC13B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E258149-8A88-4E9F-87B4-A4902311FFE2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124553E-DD54-484F-B8FE-1F547D044B27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186AFAB-24BD-4C9F-9389-6C026F71C03E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우리동네 크리스천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77006AC-13DD-44F4-A251-4C59F3A309DA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6D12201-EFE5-47AC-A0B0-43CB0FCEB585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D2F6EC32-5E1F-469C-961A-0AF7DDA70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B097BA19-B8A7-4E98-A88A-C50D88534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189" name="사각형: 둥근 모서리 188">
                <a:extLst>
                  <a:ext uri="{FF2B5EF4-FFF2-40B4-BE49-F238E27FC236}">
                    <a16:creationId xmlns:a16="http://schemas.microsoft.com/office/drawing/2014/main" id="{51AC5596-4A58-4769-90DF-8FA288247D1F}"/>
                  </a:ext>
                </a:extLst>
              </p:cNvPr>
              <p:cNvSpPr/>
              <p:nvPr/>
            </p:nvSpPr>
            <p:spPr>
              <a:xfrm>
                <a:off x="5022507" y="6047851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03D775FA-AB9A-4C42-85F7-B5AA9D4F4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91" name="그림 190">
                <a:extLst>
                  <a:ext uri="{FF2B5EF4-FFF2-40B4-BE49-F238E27FC236}">
                    <a16:creationId xmlns:a16="http://schemas.microsoft.com/office/drawing/2014/main" id="{B12D67C7-F75E-4741-8ECF-24E7E61EB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92" name="그림 191">
                <a:extLst>
                  <a:ext uri="{FF2B5EF4-FFF2-40B4-BE49-F238E27FC236}">
                    <a16:creationId xmlns:a16="http://schemas.microsoft.com/office/drawing/2014/main" id="{C295F7F5-6350-4C5E-BE1C-1875C730C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4EECEA-AA25-46CB-AA30-FEF76C2EF844}"/>
              </a:ext>
            </a:extLst>
          </p:cNvPr>
          <p:cNvGrpSpPr/>
          <p:nvPr/>
        </p:nvGrpSpPr>
        <p:grpSpPr>
          <a:xfrm>
            <a:off x="3500877" y="1423228"/>
            <a:ext cx="2762666" cy="1936582"/>
            <a:chOff x="539357" y="1411272"/>
            <a:chExt cx="2762666" cy="1936582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BA88E858-F240-401B-8FE5-24C434930174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822E81A-F4D5-4642-8225-693672F31920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F409250-D269-4241-9B3C-FD52506010C3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우리동네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New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모임</a:t>
                </a:r>
              </a:p>
            </p:txBody>
          </p:sp>
        </p:grpSp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9F26BABA-9A80-4DD1-870F-9FA5EFC78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96205"/>
            <a:stretch/>
          </p:blipFill>
          <p:spPr>
            <a:xfrm>
              <a:off x="3220198" y="1780292"/>
              <a:ext cx="81825" cy="1349185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316431FF-A9F4-4289-B0AA-97A5A90E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9270" y="1743536"/>
              <a:ext cx="2371843" cy="1495757"/>
            </a:xfrm>
            <a:prstGeom prst="rect">
              <a:avLst/>
            </a:prstGeom>
          </p:spPr>
        </p:pic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0A33FA55-4E5F-4906-86C2-222369AF0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96843"/>
            <a:stretch/>
          </p:blipFill>
          <p:spPr>
            <a:xfrm>
              <a:off x="542106" y="1801765"/>
              <a:ext cx="68079" cy="1349185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7A70009-D7F1-49B2-A18A-6AB4FCF71140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D9CCADF-8B0B-44FB-87CE-56622920B26A}"/>
                </a:ext>
              </a:extLst>
            </p:cNvPr>
            <p:cNvSpPr txBox="1"/>
            <p:nvPr/>
          </p:nvSpPr>
          <p:spPr>
            <a:xfrm>
              <a:off x="1296774" y="317857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AADE0A5-8456-47A0-A0E7-C467ACAA70FE}"/>
              </a:ext>
            </a:extLst>
          </p:cNvPr>
          <p:cNvGrpSpPr/>
          <p:nvPr/>
        </p:nvGrpSpPr>
        <p:grpSpPr>
          <a:xfrm>
            <a:off x="3495378" y="3442445"/>
            <a:ext cx="2754419" cy="1935178"/>
            <a:chOff x="539357" y="1411272"/>
            <a:chExt cx="2754419" cy="1935178"/>
          </a:xfrm>
        </p:grpSpPr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7E26417F-629C-4243-A497-19176BCF7B7A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EF74B54E-9BC3-4C67-96BA-CCFBDE063B05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FA0BFD4-8A71-42BA-992B-3124B45729A5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Best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이웃</a:t>
                </a:r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4F7C7D0B-2CDD-4A28-B3E3-EF7C09CB6EBC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9352CAF-CFF4-4BF8-B5AA-8A5BD3B7EF0B}"/>
                </a:ext>
              </a:extLst>
            </p:cNvPr>
            <p:cNvSpPr txBox="1"/>
            <p:nvPr/>
          </p:nvSpPr>
          <p:spPr>
            <a:xfrm>
              <a:off x="1278062" y="281615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pic>
        <p:nvPicPr>
          <p:cNvPr id="224" name="그림 223">
            <a:extLst>
              <a:ext uri="{FF2B5EF4-FFF2-40B4-BE49-F238E27FC236}">
                <a16:creationId xmlns:a16="http://schemas.microsoft.com/office/drawing/2014/main" id="{57532676-B640-4CAB-BE6D-BE00BC0AB2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804" y="3754703"/>
            <a:ext cx="727807" cy="786320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FD9BDF74-02C6-4853-964A-5A9C663D6839}"/>
              </a:ext>
            </a:extLst>
          </p:cNvPr>
          <p:cNvSpPr txBox="1"/>
          <p:nvPr/>
        </p:nvSpPr>
        <p:spPr>
          <a:xfrm>
            <a:off x="3768537" y="4524267"/>
            <a:ext cx="7424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pic>
        <p:nvPicPr>
          <p:cNvPr id="226" name="Picture 4" descr="호빵맨 - Home | Facebook">
            <a:extLst>
              <a:ext uri="{FF2B5EF4-FFF2-40B4-BE49-F238E27FC236}">
                <a16:creationId xmlns:a16="http://schemas.microsoft.com/office/drawing/2014/main" id="{C86BF47B-18FE-4559-8D87-7150F3CCF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71" y="3869102"/>
            <a:ext cx="564352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ACA8F94D-04D4-44E1-AFFD-F4B9D0B0CDF8}"/>
              </a:ext>
            </a:extLst>
          </p:cNvPr>
          <p:cNvSpPr txBox="1"/>
          <p:nvPr/>
        </p:nvSpPr>
        <p:spPr>
          <a:xfrm>
            <a:off x="4409239" y="4522321"/>
            <a:ext cx="87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ko-KR" altLang="en-US" dirty="0" err="1"/>
              <a:t>프로베이커</a:t>
            </a:r>
            <a:endParaRPr lang="ko-KR" altLang="en-US" dirty="0"/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0885288-A3F8-4776-9BA5-59E4833C5A28}"/>
              </a:ext>
            </a:extLst>
          </p:cNvPr>
          <p:cNvGrpSpPr/>
          <p:nvPr/>
        </p:nvGrpSpPr>
        <p:grpSpPr>
          <a:xfrm>
            <a:off x="3495377" y="5073952"/>
            <a:ext cx="2754419" cy="905451"/>
            <a:chOff x="539357" y="1411272"/>
            <a:chExt cx="2754419" cy="1935178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9F120A3-495B-4069-B173-189442323767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1CA42612-A3CD-4EFF-9D2A-CBA776F928B4}"/>
                </a:ext>
              </a:extLst>
            </p:cNvPr>
            <p:cNvSpPr txBox="1"/>
            <p:nvPr/>
          </p:nvSpPr>
          <p:spPr>
            <a:xfrm>
              <a:off x="542106" y="1411272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우리동네 소식 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BB91EBC-96BA-43DD-851C-BA9E7ED4CCF2}"/>
              </a:ext>
            </a:extLst>
          </p:cNvPr>
          <p:cNvSpPr txBox="1"/>
          <p:nvPr/>
        </p:nvSpPr>
        <p:spPr>
          <a:xfrm>
            <a:off x="5969395" y="509412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1B39B98-B2E8-484A-AEF2-648C7E12D225}"/>
              </a:ext>
            </a:extLst>
          </p:cNvPr>
          <p:cNvSpPr txBox="1"/>
          <p:nvPr/>
        </p:nvSpPr>
        <p:spPr>
          <a:xfrm>
            <a:off x="4234082" y="647883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36" name="Picture 14" descr="알람 경보, 종, 알, 반지 아이콘">
            <a:extLst>
              <a:ext uri="{FF2B5EF4-FFF2-40B4-BE49-F238E27FC236}">
                <a16:creationId xmlns:a16="http://schemas.microsoft.com/office/drawing/2014/main" id="{716E74A4-3518-4274-80B6-4B9B5A0C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21" y="110763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19607D-6A4F-486C-9CA4-B51817A28E2F}"/>
              </a:ext>
            </a:extLst>
          </p:cNvPr>
          <p:cNvSpPr/>
          <p:nvPr/>
        </p:nvSpPr>
        <p:spPr>
          <a:xfrm>
            <a:off x="3654853" y="4372511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CCF1038-7FF5-4190-9650-F2C968159455}"/>
              </a:ext>
            </a:extLst>
          </p:cNvPr>
          <p:cNvGrpSpPr/>
          <p:nvPr/>
        </p:nvGrpSpPr>
        <p:grpSpPr>
          <a:xfrm>
            <a:off x="6662134" y="735516"/>
            <a:ext cx="2820804" cy="5977571"/>
            <a:chOff x="570765" y="891999"/>
            <a:chExt cx="2820804" cy="5977571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0635E9BF-F297-4301-9B91-01C9689EF7B0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253" name="Picture 2">
                <a:extLst>
                  <a:ext uri="{FF2B5EF4-FFF2-40B4-BE49-F238E27FC236}">
                    <a16:creationId xmlns:a16="http://schemas.microsoft.com/office/drawing/2014/main" id="{F2733FD9-AB3D-4580-B632-487AF8D1A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C8CA2A2C-7144-4947-B1FD-5D67FDE2C2CB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5" name="그림 254">
                <a:extLst>
                  <a:ext uri="{FF2B5EF4-FFF2-40B4-BE49-F238E27FC236}">
                    <a16:creationId xmlns:a16="http://schemas.microsoft.com/office/drawing/2014/main" id="{791152FA-58D1-4C22-9D24-A408065AE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D3CC86B-B250-44E3-905D-C169B6F52D58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4A2A355-8500-4401-B594-0A039A15A542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A27A824-024C-4221-804B-5DCA62544ADB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타임라인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6F46B987-F55B-4B2E-B30B-D53DC11AF4AC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AF0D446-19CB-4121-AB3F-6566D5E2C3D0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246" name="그림 245">
                <a:extLst>
                  <a:ext uri="{FF2B5EF4-FFF2-40B4-BE49-F238E27FC236}">
                    <a16:creationId xmlns:a16="http://schemas.microsoft.com/office/drawing/2014/main" id="{F95F41D1-BCBC-43D0-B56D-9B6D6BC70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6BD0B653-1287-437D-AC72-D2AFC4983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250" name="그림 249">
                <a:extLst>
                  <a:ext uri="{FF2B5EF4-FFF2-40B4-BE49-F238E27FC236}">
                    <a16:creationId xmlns:a16="http://schemas.microsoft.com/office/drawing/2014/main" id="{B1642F53-827F-4D51-B57B-D2D31B489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251" name="그림 250">
                <a:extLst>
                  <a:ext uri="{FF2B5EF4-FFF2-40B4-BE49-F238E27FC236}">
                    <a16:creationId xmlns:a16="http://schemas.microsoft.com/office/drawing/2014/main" id="{CD8D8057-0A6A-495D-B2E6-427B3EAC4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252" name="그림 251">
                <a:extLst>
                  <a:ext uri="{FF2B5EF4-FFF2-40B4-BE49-F238E27FC236}">
                    <a16:creationId xmlns:a16="http://schemas.microsoft.com/office/drawing/2014/main" id="{DC068E62-BB4B-481F-8CEE-37AD29414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9563298C-D79B-498A-8017-3587E03EB45B}"/>
              </a:ext>
            </a:extLst>
          </p:cNvPr>
          <p:cNvSpPr/>
          <p:nvPr/>
        </p:nvSpPr>
        <p:spPr>
          <a:xfrm>
            <a:off x="8536312" y="6026382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38" name="그림 37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0D1CDF4B-D5A7-4739-B9E6-9465531CE6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95" y="1792248"/>
            <a:ext cx="2608561" cy="146731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22A990B2-4305-4166-9B16-B403147B29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7223" y="1439982"/>
            <a:ext cx="280602" cy="303160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372729D-8BBC-447D-8AB7-5AC54888303E}"/>
              </a:ext>
            </a:extLst>
          </p:cNvPr>
          <p:cNvSpPr txBox="1"/>
          <p:nvPr/>
        </p:nvSpPr>
        <p:spPr>
          <a:xfrm>
            <a:off x="7023065" y="1592193"/>
            <a:ext cx="1737122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제주 말머리운하 근처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- 5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 전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15ACE31-C57A-4011-A297-5D2849B78C07}"/>
              </a:ext>
            </a:extLst>
          </p:cNvPr>
          <p:cNvSpPr txBox="1"/>
          <p:nvPr/>
        </p:nvSpPr>
        <p:spPr>
          <a:xfrm>
            <a:off x="7023065" y="142098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5001E90-44E0-42FD-92E6-D1D7D08DF795}"/>
              </a:ext>
            </a:extLst>
          </p:cNvPr>
          <p:cNvSpPr txBox="1"/>
          <p:nvPr/>
        </p:nvSpPr>
        <p:spPr>
          <a:xfrm>
            <a:off x="6763702" y="3307078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날씨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</a:p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그냥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5E554E8-B655-42E1-9165-9E4768E35B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1200" y="1501912"/>
            <a:ext cx="73632" cy="141604"/>
          </a:xfrm>
          <a:prstGeom prst="rect">
            <a:avLst/>
          </a:prstGeom>
        </p:spPr>
      </p:pic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0CBE6064-2737-4BB3-B306-911E0B9943C1}"/>
              </a:ext>
            </a:extLst>
          </p:cNvPr>
          <p:cNvCxnSpPr>
            <a:cxnSpLocks/>
          </p:cNvCxnSpPr>
          <p:nvPr/>
        </p:nvCxnSpPr>
        <p:spPr>
          <a:xfrm>
            <a:off x="6709530" y="3645632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56117B00-5F8F-431D-8E35-E1FCD40E60CC}"/>
              </a:ext>
            </a:extLst>
          </p:cNvPr>
          <p:cNvSpPr txBox="1"/>
          <p:nvPr/>
        </p:nvSpPr>
        <p:spPr>
          <a:xfrm>
            <a:off x="7031088" y="3901133"/>
            <a:ext cx="159691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고천동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- 21.5.16.3:44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ACF52C5-7F0F-4453-B714-809A9384C860}"/>
              </a:ext>
            </a:extLst>
          </p:cNvPr>
          <p:cNvSpPr txBox="1"/>
          <p:nvPr/>
        </p:nvSpPr>
        <p:spPr>
          <a:xfrm>
            <a:off x="7031088" y="372992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65D7059E-FD2B-403E-8B04-F020CC39227A}"/>
              </a:ext>
            </a:extLst>
          </p:cNvPr>
          <p:cNvSpPr txBox="1"/>
          <p:nvPr/>
        </p:nvSpPr>
        <p:spPr>
          <a:xfrm>
            <a:off x="6725208" y="4120146"/>
            <a:ext cx="2608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스콘굽다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 탔네요 대참사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;;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70" name="그림 269">
            <a:extLst>
              <a:ext uri="{FF2B5EF4-FFF2-40B4-BE49-F238E27FC236}">
                <a16:creationId xmlns:a16="http://schemas.microsoft.com/office/drawing/2014/main" id="{07D3F3A6-61EA-48C5-8BA9-55E9CF126E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9223" y="3810852"/>
            <a:ext cx="73632" cy="141604"/>
          </a:xfrm>
          <a:prstGeom prst="rect">
            <a:avLst/>
          </a:prstGeom>
        </p:spPr>
      </p:pic>
      <p:pic>
        <p:nvPicPr>
          <p:cNvPr id="272" name="Picture 4" descr="호빵맨 - Home | Facebook">
            <a:extLst>
              <a:ext uri="{FF2B5EF4-FFF2-40B4-BE49-F238E27FC236}">
                <a16:creationId xmlns:a16="http://schemas.microsoft.com/office/drawing/2014/main" id="{CB01BF29-7DE2-4872-B99D-2F9BDA8CB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88" y="3773477"/>
            <a:ext cx="263274" cy="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1C7D5CE-7D3A-42DC-8845-CD3378FAEA05}"/>
              </a:ext>
            </a:extLst>
          </p:cNvPr>
          <p:cNvCxnSpPr>
            <a:cxnSpLocks/>
          </p:cNvCxnSpPr>
          <p:nvPr/>
        </p:nvCxnSpPr>
        <p:spPr>
          <a:xfrm>
            <a:off x="6725208" y="4598669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53B0291B-EC15-46EE-8C57-3EA0DBF1972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63702" y="4348274"/>
            <a:ext cx="688303" cy="20971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E4BDB5-8630-40BD-8CFF-8FB73F7A5FA1}"/>
              </a:ext>
            </a:extLst>
          </p:cNvPr>
          <p:cNvGrpSpPr/>
          <p:nvPr/>
        </p:nvGrpSpPr>
        <p:grpSpPr>
          <a:xfrm>
            <a:off x="6717553" y="4721976"/>
            <a:ext cx="2680026" cy="1232596"/>
            <a:chOff x="6717553" y="4721976"/>
            <a:chExt cx="2680026" cy="1232596"/>
          </a:xfrm>
        </p:grpSpPr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7EDF951C-6202-4555-95A4-FA5C18E9EE38}"/>
                </a:ext>
              </a:extLst>
            </p:cNvPr>
            <p:cNvCxnSpPr>
              <a:cxnSpLocks/>
            </p:cNvCxnSpPr>
            <p:nvPr/>
          </p:nvCxnSpPr>
          <p:spPr>
            <a:xfrm>
              <a:off x="6717553" y="5954572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DE68F5A-84B9-4D85-AA75-03349426A63C}"/>
                </a:ext>
              </a:extLst>
            </p:cNvPr>
            <p:cNvSpPr txBox="1"/>
            <p:nvPr/>
          </p:nvSpPr>
          <p:spPr>
            <a:xfrm>
              <a:off x="7044950" y="4893188"/>
              <a:ext cx="1596914" cy="2000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700" dirty="0" err="1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– 21.5.15.2:12</a:t>
              </a:r>
              <a:endPara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B7090F4-855F-47ED-8939-DBAB786DE8B5}"/>
                </a:ext>
              </a:extLst>
            </p:cNvPr>
            <p:cNvSpPr txBox="1"/>
            <p:nvPr/>
          </p:nvSpPr>
          <p:spPr>
            <a:xfrm>
              <a:off x="7044950" y="4721976"/>
              <a:ext cx="7424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79" name="그림 278">
              <a:extLst>
                <a:ext uri="{FF2B5EF4-FFF2-40B4-BE49-F238E27FC236}">
                  <a16:creationId xmlns:a16="http://schemas.microsoft.com/office/drawing/2014/main" id="{13BCE5B2-4A10-47F8-85DC-D50AEC82D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93085" y="4802907"/>
              <a:ext cx="73632" cy="141604"/>
            </a:xfrm>
            <a:prstGeom prst="rect">
              <a:avLst/>
            </a:prstGeom>
          </p:spPr>
        </p:pic>
        <p:pic>
          <p:nvPicPr>
            <p:cNvPr id="280" name="Picture 4" descr="호빵맨 - Home | Facebook">
              <a:extLst>
                <a:ext uri="{FF2B5EF4-FFF2-40B4-BE49-F238E27FC236}">
                  <a16:creationId xmlns:a16="http://schemas.microsoft.com/office/drawing/2014/main" id="{8DAC9A66-0BE9-4804-816E-4CBF69306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950" y="4765532"/>
              <a:ext cx="263274" cy="262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 descr="하늘, 건물, 실외, 돌이(가) 표시된 사진&#10;&#10;자동 생성된 설명">
              <a:extLst>
                <a:ext uri="{FF2B5EF4-FFF2-40B4-BE49-F238E27FC236}">
                  <a16:creationId xmlns:a16="http://schemas.microsoft.com/office/drawing/2014/main" id="{8FAD419D-8BCF-4BED-A043-846107D06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23"/>
            <a:stretch/>
          </p:blipFill>
          <p:spPr>
            <a:xfrm>
              <a:off x="6763702" y="5156885"/>
              <a:ext cx="2608560" cy="745062"/>
            </a:xfrm>
            <a:prstGeom prst="rect">
              <a:avLst/>
            </a:prstGeom>
          </p:spPr>
        </p:pic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71A2955-0F68-434F-AB5E-5F52691E3321}"/>
              </a:ext>
            </a:extLst>
          </p:cNvPr>
          <p:cNvSpPr/>
          <p:nvPr/>
        </p:nvSpPr>
        <p:spPr>
          <a:xfrm>
            <a:off x="4481278" y="4370918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9C3767-EAB7-4BA4-91CE-710CDA51CA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79132" y="3765122"/>
            <a:ext cx="706057" cy="61323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9EAA468F-6E62-4B67-BA7C-6F972459FBFB}"/>
              </a:ext>
            </a:extLst>
          </p:cNvPr>
          <p:cNvSpPr txBox="1"/>
          <p:nvPr/>
        </p:nvSpPr>
        <p:spPr>
          <a:xfrm>
            <a:off x="5288762" y="4513423"/>
            <a:ext cx="87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ko-KR" altLang="en-US" dirty="0" err="1"/>
              <a:t>극곰북</a:t>
            </a:r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CF4B3FE-36BC-433D-914D-5B239F3A107F}"/>
              </a:ext>
            </a:extLst>
          </p:cNvPr>
          <p:cNvSpPr/>
          <p:nvPr/>
        </p:nvSpPr>
        <p:spPr>
          <a:xfrm>
            <a:off x="5380728" y="4369442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B896FE-9CF7-4B48-AB79-BD439F07A72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50390"/>
          <a:stretch/>
        </p:blipFill>
        <p:spPr>
          <a:xfrm>
            <a:off x="3515587" y="5336974"/>
            <a:ext cx="2688569" cy="6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5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74103"/>
            <a:ext cx="2751670" cy="46075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8448429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0C4BCCB-2679-4B1E-B220-1E51AE01E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497" y="1542375"/>
            <a:ext cx="661643" cy="7148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F6E740-626A-495D-8C93-B8E5E1813E6F}"/>
              </a:ext>
            </a:extLst>
          </p:cNvPr>
          <p:cNvSpPr txBox="1"/>
          <p:nvPr/>
        </p:nvSpPr>
        <p:spPr>
          <a:xfrm>
            <a:off x="6846140" y="1481618"/>
            <a:ext cx="74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535E8-D237-4546-B570-4F18C46CEF3C}"/>
              </a:ext>
            </a:extLst>
          </p:cNvPr>
          <p:cNvSpPr txBox="1"/>
          <p:nvPr/>
        </p:nvSpPr>
        <p:spPr>
          <a:xfrm>
            <a:off x="6841930" y="176642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248E9-EB37-47BA-A244-09AEBE7E2F42}"/>
              </a:ext>
            </a:extLst>
          </p:cNvPr>
          <p:cNvSpPr txBox="1"/>
          <p:nvPr/>
        </p:nvSpPr>
        <p:spPr>
          <a:xfrm>
            <a:off x="6841930" y="1990479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C3F43-A0D7-49EC-A43A-7E742B32542A}"/>
              </a:ext>
            </a:extLst>
          </p:cNvPr>
          <p:cNvSpPr txBox="1"/>
          <p:nvPr/>
        </p:nvSpPr>
        <p:spPr>
          <a:xfrm>
            <a:off x="6111245" y="264875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관심 영역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BC39F-DFA8-43E3-B805-C83F83B6673D}"/>
              </a:ext>
            </a:extLst>
          </p:cNvPr>
          <p:cNvSpPr txBox="1"/>
          <p:nvPr/>
        </p:nvSpPr>
        <p:spPr>
          <a:xfrm>
            <a:off x="6100513" y="4794157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알림설정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644F4-0433-40B2-B8FB-E58A14BE2D32}"/>
              </a:ext>
            </a:extLst>
          </p:cNvPr>
          <p:cNvSpPr txBox="1"/>
          <p:nvPr/>
        </p:nvSpPr>
        <p:spPr>
          <a:xfrm>
            <a:off x="6111245" y="382733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앱정보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F12B7A-AC4F-4C6A-8E0C-7A9EFB3034C0}"/>
              </a:ext>
            </a:extLst>
          </p:cNvPr>
          <p:cNvSpPr/>
          <p:nvPr/>
        </p:nvSpPr>
        <p:spPr>
          <a:xfrm>
            <a:off x="6204255" y="2334827"/>
            <a:ext cx="2511016" cy="9135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85BA15-CC3B-4BA8-ADD0-FE94301AC841}"/>
              </a:ext>
            </a:extLst>
          </p:cNvPr>
          <p:cNvSpPr/>
          <p:nvPr/>
        </p:nvSpPr>
        <p:spPr>
          <a:xfrm>
            <a:off x="6204255" y="2336164"/>
            <a:ext cx="532301" cy="9135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EF8F6A-97B9-4CE5-8AD4-E78F7F2B1263}"/>
              </a:ext>
            </a:extLst>
          </p:cNvPr>
          <p:cNvSpPr txBox="1"/>
          <p:nvPr/>
        </p:nvSpPr>
        <p:spPr>
          <a:xfrm>
            <a:off x="7702549" y="2406281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16,998/30,000XP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43D96-7493-4D34-8B6C-8259DDFA2477}"/>
              </a:ext>
            </a:extLst>
          </p:cNvPr>
          <p:cNvSpPr txBox="1"/>
          <p:nvPr/>
        </p:nvSpPr>
        <p:spPr>
          <a:xfrm>
            <a:off x="6111245" y="2395484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7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03C97-D758-4C31-BB94-A34990D0DB9D}"/>
              </a:ext>
            </a:extLst>
          </p:cNvPr>
          <p:cNvSpPr txBox="1"/>
          <p:nvPr/>
        </p:nvSpPr>
        <p:spPr>
          <a:xfrm>
            <a:off x="8261801" y="1636804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55FDA1-74A0-44F8-87C3-572A16A9893E}"/>
              </a:ext>
            </a:extLst>
          </p:cNvPr>
          <p:cNvSpPr txBox="1"/>
          <p:nvPr/>
        </p:nvSpPr>
        <p:spPr>
          <a:xfrm>
            <a:off x="6236224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6A75A-FEDC-4131-AC4E-DFFBD915322F}"/>
              </a:ext>
            </a:extLst>
          </p:cNvPr>
          <p:cNvSpPr txBox="1"/>
          <p:nvPr/>
        </p:nvSpPr>
        <p:spPr>
          <a:xfrm>
            <a:off x="7187480" y="3037805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5E3C0A-F168-4D31-B239-C65C4196C65F}"/>
              </a:ext>
            </a:extLst>
          </p:cNvPr>
          <p:cNvSpPr txBox="1"/>
          <p:nvPr/>
        </p:nvSpPr>
        <p:spPr>
          <a:xfrm>
            <a:off x="6238678" y="3323332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69B10E-CCCF-4463-BE2E-49804DFB4ACD}"/>
              </a:ext>
            </a:extLst>
          </p:cNvPr>
          <p:cNvSpPr txBox="1"/>
          <p:nvPr/>
        </p:nvSpPr>
        <p:spPr>
          <a:xfrm>
            <a:off x="7830688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악기연주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0656A-080F-467F-AE04-5F2F1B728821}"/>
              </a:ext>
            </a:extLst>
          </p:cNvPr>
          <p:cNvSpPr txBox="1"/>
          <p:nvPr/>
        </p:nvSpPr>
        <p:spPr>
          <a:xfrm>
            <a:off x="6847650" y="3303657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음악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작곡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147997-11B7-428D-BA3D-80104B32B416}"/>
              </a:ext>
            </a:extLst>
          </p:cNvPr>
          <p:cNvSpPr txBox="1"/>
          <p:nvPr/>
        </p:nvSpPr>
        <p:spPr>
          <a:xfrm>
            <a:off x="6111245" y="418540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공지사항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B0B3DE-D713-4B8C-86E5-2720E1C39823}"/>
              </a:ext>
            </a:extLst>
          </p:cNvPr>
          <p:cNvSpPr txBox="1"/>
          <p:nvPr/>
        </p:nvSpPr>
        <p:spPr>
          <a:xfrm>
            <a:off x="6111245" y="447044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고객센터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23F6436-542B-4D9E-87DE-BB7A0683ACBE}"/>
              </a:ext>
            </a:extLst>
          </p:cNvPr>
          <p:cNvCxnSpPr>
            <a:cxnSpLocks/>
          </p:cNvCxnSpPr>
          <p:nvPr/>
        </p:nvCxnSpPr>
        <p:spPr>
          <a:xfrm>
            <a:off x="6142767" y="4472417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6184A7-A688-41D9-8FBF-FCFDE27FABE0}"/>
              </a:ext>
            </a:extLst>
          </p:cNvPr>
          <p:cNvSpPr txBox="1"/>
          <p:nvPr/>
        </p:nvSpPr>
        <p:spPr>
          <a:xfrm>
            <a:off x="7255962" y="5770236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탈퇴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4F7967-CE84-48FE-9DF7-E59565F11981}"/>
              </a:ext>
            </a:extLst>
          </p:cNvPr>
          <p:cNvSpPr txBox="1"/>
          <p:nvPr/>
        </p:nvSpPr>
        <p:spPr>
          <a:xfrm>
            <a:off x="6111245" y="5125935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팝업 알림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E2B0B4-7924-47B4-9BD3-3E55ABA63D0B}"/>
              </a:ext>
            </a:extLst>
          </p:cNvPr>
          <p:cNvSpPr txBox="1"/>
          <p:nvPr/>
        </p:nvSpPr>
        <p:spPr>
          <a:xfrm>
            <a:off x="6111245" y="5398274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소리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진동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559DFC6-1032-46E5-B8DB-C19463E16D40}"/>
              </a:ext>
            </a:extLst>
          </p:cNvPr>
          <p:cNvCxnSpPr>
            <a:cxnSpLocks/>
          </p:cNvCxnSpPr>
          <p:nvPr/>
        </p:nvCxnSpPr>
        <p:spPr>
          <a:xfrm>
            <a:off x="6142767" y="5400245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DDA4573-EED8-4400-AD2A-BCD89754F25C}"/>
              </a:ext>
            </a:extLst>
          </p:cNvPr>
          <p:cNvSpPr/>
          <p:nvPr/>
        </p:nvSpPr>
        <p:spPr>
          <a:xfrm>
            <a:off x="8387136" y="51824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6E3B790-92A4-4308-8C66-066676F38EBC}"/>
              </a:ext>
            </a:extLst>
          </p:cNvPr>
          <p:cNvSpPr/>
          <p:nvPr/>
        </p:nvSpPr>
        <p:spPr>
          <a:xfrm>
            <a:off x="8587385" y="52015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B68FDEB-514F-4864-BFAF-12053354BA3F}"/>
              </a:ext>
            </a:extLst>
          </p:cNvPr>
          <p:cNvCxnSpPr>
            <a:cxnSpLocks/>
          </p:cNvCxnSpPr>
          <p:nvPr/>
        </p:nvCxnSpPr>
        <p:spPr>
          <a:xfrm>
            <a:off x="6153106" y="5662629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99B061-4CE4-4022-ADA7-930833A6D131}"/>
              </a:ext>
            </a:extLst>
          </p:cNvPr>
          <p:cNvSpPr/>
          <p:nvPr/>
        </p:nvSpPr>
        <p:spPr>
          <a:xfrm>
            <a:off x="8393486" y="54618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5495A0C-59DD-4E22-AED8-E812BB9A18A4}"/>
              </a:ext>
            </a:extLst>
          </p:cNvPr>
          <p:cNvSpPr/>
          <p:nvPr/>
        </p:nvSpPr>
        <p:spPr>
          <a:xfrm>
            <a:off x="8593735" y="54809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0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BEB04D-0DBE-4E59-80B5-326D4E34431E}"/>
              </a:ext>
            </a:extLst>
          </p:cNvPr>
          <p:cNvGrpSpPr/>
          <p:nvPr/>
        </p:nvGrpSpPr>
        <p:grpSpPr>
          <a:xfrm>
            <a:off x="1286627" y="846840"/>
            <a:ext cx="2820804" cy="5977571"/>
            <a:chOff x="1286627" y="846840"/>
            <a:chExt cx="2820804" cy="5977571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D0A7C53D-29FE-4C9F-B41F-54E618119FA1}"/>
                </a:ext>
              </a:extLst>
            </p:cNvPr>
            <p:cNvGrpSpPr/>
            <p:nvPr/>
          </p:nvGrpSpPr>
          <p:grpSpPr>
            <a:xfrm>
              <a:off x="1286627" y="846840"/>
              <a:ext cx="2820804" cy="5977571"/>
              <a:chOff x="570765" y="891999"/>
              <a:chExt cx="2820804" cy="5977571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0AC5B594-EEAB-46A2-A722-5F673DFA47CC}"/>
                  </a:ext>
                </a:extLst>
              </p:cNvPr>
              <p:cNvGrpSpPr/>
              <p:nvPr/>
            </p:nvGrpSpPr>
            <p:grpSpPr>
              <a:xfrm>
                <a:off x="570765" y="891999"/>
                <a:ext cx="2820804" cy="5977571"/>
                <a:chOff x="3542598" y="805940"/>
                <a:chExt cx="2820804" cy="5977571"/>
              </a:xfrm>
            </p:grpSpPr>
            <p:pic>
              <p:nvPicPr>
                <p:cNvPr id="197" name="Picture 2">
                  <a:extLst>
                    <a:ext uri="{FF2B5EF4-FFF2-40B4-BE49-F238E27FC236}">
                      <a16:creationId xmlns:a16="http://schemas.microsoft.com/office/drawing/2014/main" id="{C088D5CC-95E1-41B3-906D-ED2D07B864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842" t="7679" r="29024" b="6124"/>
                <a:stretch/>
              </p:blipFill>
              <p:spPr bwMode="auto">
                <a:xfrm>
                  <a:off x="3542598" y="805940"/>
                  <a:ext cx="2820804" cy="5977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A74E2B2B-1D66-4F4E-9F37-EAD0F6608451}"/>
                    </a:ext>
                  </a:extLst>
                </p:cNvPr>
                <p:cNvSpPr/>
                <p:nvPr/>
              </p:nvSpPr>
              <p:spPr>
                <a:xfrm>
                  <a:off x="3578110" y="1136342"/>
                  <a:ext cx="2751670" cy="54739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9" name="그림 198">
                  <a:extLst>
                    <a:ext uri="{FF2B5EF4-FFF2-40B4-BE49-F238E27FC236}">
                      <a16:creationId xmlns:a16="http://schemas.microsoft.com/office/drawing/2014/main" id="{F908C093-1213-4303-A242-CDBD912DC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78110" y="899543"/>
                  <a:ext cx="2751670" cy="5805721"/>
                </a:xfrm>
                <a:prstGeom prst="rect">
                  <a:avLst/>
                </a:prstGeom>
              </p:spPr>
            </p:pic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7631669-1364-4FAF-9E8B-C69413C3BC22}"/>
                  </a:ext>
                </a:extLst>
              </p:cNvPr>
              <p:cNvSpPr txBox="1"/>
              <p:nvPr/>
            </p:nvSpPr>
            <p:spPr>
              <a:xfrm>
                <a:off x="600779" y="1391529"/>
                <a:ext cx="2751670" cy="50180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7A8B3CA-4C7F-41D4-A790-FFD7955F4D1B}"/>
                  </a:ext>
                </a:extLst>
              </p:cNvPr>
              <p:cNvSpPr txBox="1"/>
              <p:nvPr/>
            </p:nvSpPr>
            <p:spPr>
              <a:xfrm>
                <a:off x="606277" y="1365965"/>
                <a:ext cx="2751670" cy="50180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782AD43-EA97-4793-BC2A-9C7C37D5A27B}"/>
                  </a:ext>
                </a:extLst>
              </p:cNvPr>
              <p:cNvSpPr txBox="1"/>
              <p:nvPr/>
            </p:nvSpPr>
            <p:spPr>
              <a:xfrm>
                <a:off x="600779" y="1222401"/>
                <a:ext cx="2759917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프로필</a:t>
                </a:r>
              </a:p>
            </p:txBody>
          </p: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7EB690-EA7D-41B7-803E-5B73CE4B8011}"/>
                  </a:ext>
                </a:extLst>
              </p:cNvPr>
              <p:cNvGrpSpPr/>
              <p:nvPr/>
            </p:nvGrpSpPr>
            <p:grpSpPr>
              <a:xfrm>
                <a:off x="606276" y="6155962"/>
                <a:ext cx="2751670" cy="369332"/>
                <a:chOff x="3816438" y="6012529"/>
                <a:chExt cx="2751670" cy="369332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35FDA6C1-6647-485B-901C-3E063501175B}"/>
                    </a:ext>
                  </a:extLst>
                </p:cNvPr>
                <p:cNvSpPr txBox="1"/>
                <p:nvPr/>
              </p:nvSpPr>
              <p:spPr>
                <a:xfrm>
                  <a:off x="3816438" y="6012529"/>
                  <a:ext cx="27516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ko-KR" altLang="en-US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</p:txBody>
            </p:sp>
            <p:pic>
              <p:nvPicPr>
                <p:cNvPr id="177" name="그림 176">
                  <a:extLst>
                    <a:ext uri="{FF2B5EF4-FFF2-40B4-BE49-F238E27FC236}">
                      <a16:creationId xmlns:a16="http://schemas.microsoft.com/office/drawing/2014/main" id="{5FF5F568-1499-4AC2-80A4-098965638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68895" y="6083877"/>
                  <a:ext cx="141745" cy="216512"/>
                </a:xfrm>
                <a:prstGeom prst="rect">
                  <a:avLst/>
                </a:prstGeom>
              </p:spPr>
            </p:pic>
            <p:pic>
              <p:nvPicPr>
                <p:cNvPr id="193" name="그림 192">
                  <a:extLst>
                    <a:ext uri="{FF2B5EF4-FFF2-40B4-BE49-F238E27FC236}">
                      <a16:creationId xmlns:a16="http://schemas.microsoft.com/office/drawing/2014/main" id="{42B43F2E-1557-4284-A869-28399389FA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2803" y="6069842"/>
                  <a:ext cx="311064" cy="260892"/>
                </a:xfrm>
                <a:prstGeom prst="rect">
                  <a:avLst/>
                </a:prstGeom>
              </p:spPr>
            </p:pic>
            <p:pic>
              <p:nvPicPr>
                <p:cNvPr id="194" name="그림 193">
                  <a:extLst>
                    <a:ext uri="{FF2B5EF4-FFF2-40B4-BE49-F238E27FC236}">
                      <a16:creationId xmlns:a16="http://schemas.microsoft.com/office/drawing/2014/main" id="{E2F2D595-831A-447C-ACFA-F46707B7FF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76643" y="6061805"/>
                  <a:ext cx="236760" cy="257008"/>
                </a:xfrm>
                <a:prstGeom prst="rect">
                  <a:avLst/>
                </a:prstGeom>
              </p:spPr>
            </p:pic>
            <p:pic>
              <p:nvPicPr>
                <p:cNvPr id="195" name="그림 194">
                  <a:extLst>
                    <a:ext uri="{FF2B5EF4-FFF2-40B4-BE49-F238E27FC236}">
                      <a16:creationId xmlns:a16="http://schemas.microsoft.com/office/drawing/2014/main" id="{38102124-3D16-4117-8925-FD41AF825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3087" y="6073153"/>
                  <a:ext cx="246712" cy="242566"/>
                </a:xfrm>
                <a:prstGeom prst="rect">
                  <a:avLst/>
                </a:prstGeom>
              </p:spPr>
            </p:pic>
            <p:pic>
              <p:nvPicPr>
                <p:cNvPr id="196" name="그림 195">
                  <a:extLst>
                    <a:ext uri="{FF2B5EF4-FFF2-40B4-BE49-F238E27FC236}">
                      <a16:creationId xmlns:a16="http://schemas.microsoft.com/office/drawing/2014/main" id="{A070145D-986B-41A0-8E6C-5A206A1E5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40677" y="6041501"/>
                  <a:ext cx="318715" cy="288361"/>
                </a:xfrm>
                <a:prstGeom prst="rect">
                  <a:avLst/>
                </a:prstGeom>
              </p:spPr>
            </p:pic>
          </p:grpSp>
        </p:grp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DDC05A0-E0CF-4F84-B4FA-9E7D69BF7AE9}"/>
                </a:ext>
              </a:extLst>
            </p:cNvPr>
            <p:cNvSpPr/>
            <p:nvPr/>
          </p:nvSpPr>
          <p:spPr>
            <a:xfrm>
              <a:off x="3657975" y="6129414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4E537B26-39AA-4E55-92F5-758F7E76036D}"/>
                </a:ext>
              </a:extLst>
            </p:cNvPr>
            <p:cNvCxnSpPr>
              <a:cxnSpLocks/>
            </p:cNvCxnSpPr>
            <p:nvPr/>
          </p:nvCxnSpPr>
          <p:spPr>
            <a:xfrm>
              <a:off x="1342046" y="60658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E4D967EF-C7E9-4BCC-B101-4D896EF3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40" y="1636804"/>
              <a:ext cx="694703" cy="750554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B0446AC-AB2B-4CC7-B6B9-11B83B4D41DC}"/>
                </a:ext>
              </a:extLst>
            </p:cNvPr>
            <p:cNvSpPr txBox="1"/>
            <p:nvPr/>
          </p:nvSpPr>
          <p:spPr>
            <a:xfrm>
              <a:off x="1388611" y="237348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ED1975B-424C-4524-9A82-84469E50F3FC}"/>
                </a:ext>
              </a:extLst>
            </p:cNvPr>
            <p:cNvGrpSpPr/>
            <p:nvPr/>
          </p:nvGrpSpPr>
          <p:grpSpPr>
            <a:xfrm>
              <a:off x="1333429" y="2782630"/>
              <a:ext cx="2734587" cy="302286"/>
              <a:chOff x="1332400" y="3835337"/>
              <a:chExt cx="2734587" cy="302286"/>
            </a:xfrm>
          </p:grpSpPr>
          <p:sp>
            <p:nvSpPr>
              <p:cNvPr id="285" name="사각형: 둥근 모서리 284">
                <a:extLst>
                  <a:ext uri="{FF2B5EF4-FFF2-40B4-BE49-F238E27FC236}">
                    <a16:creationId xmlns:a16="http://schemas.microsoft.com/office/drawing/2014/main" id="{D78F165C-D26A-4230-B7A8-900CF47CA6AF}"/>
                  </a:ext>
                </a:extLst>
              </p:cNvPr>
              <p:cNvSpPr/>
              <p:nvPr/>
            </p:nvSpPr>
            <p:spPr>
              <a:xfrm>
                <a:off x="1425410" y="3835337"/>
                <a:ext cx="2511016" cy="91354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사각형: 둥근 모서리 285">
                <a:extLst>
                  <a:ext uri="{FF2B5EF4-FFF2-40B4-BE49-F238E27FC236}">
                    <a16:creationId xmlns:a16="http://schemas.microsoft.com/office/drawing/2014/main" id="{45BEAB38-5E2A-4A06-802A-863388A3FE6E}"/>
                  </a:ext>
                </a:extLst>
              </p:cNvPr>
              <p:cNvSpPr/>
              <p:nvPr/>
            </p:nvSpPr>
            <p:spPr>
              <a:xfrm>
                <a:off x="1425410" y="3836674"/>
                <a:ext cx="532301" cy="91354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68FD3168-550D-407B-8B9D-367983FBF393}"/>
                  </a:ext>
                </a:extLst>
              </p:cNvPr>
              <p:cNvSpPr txBox="1"/>
              <p:nvPr/>
            </p:nvSpPr>
            <p:spPr>
              <a:xfrm>
                <a:off x="2923704" y="3906791"/>
                <a:ext cx="11432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16,998/30,000XP</a:t>
                </a:r>
                <a:endPara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69556C5B-65E3-4A89-820D-200628B39F07}"/>
                  </a:ext>
                </a:extLst>
              </p:cNvPr>
              <p:cNvSpPr txBox="1"/>
              <p:nvPr/>
            </p:nvSpPr>
            <p:spPr>
              <a:xfrm>
                <a:off x="1332400" y="3895994"/>
                <a:ext cx="11432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900" dirty="0" err="1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Lv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7</a:t>
                </a:r>
                <a:endPara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CFFDB5-9C1D-4668-8DD8-6C805BD96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595" y="1246389"/>
              <a:ext cx="192808" cy="186589"/>
            </a:xfrm>
            <a:prstGeom prst="rect">
              <a:avLst/>
            </a:prstGeom>
          </p:spPr>
        </p:pic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19B59D58-99CD-42EF-99D9-71701D33C4F3}"/>
                </a:ext>
              </a:extLst>
            </p:cNvPr>
            <p:cNvSpPr txBox="1"/>
            <p:nvPr/>
          </p:nvSpPr>
          <p:spPr>
            <a:xfrm>
              <a:off x="1331775" y="3744977"/>
              <a:ext cx="134677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 분야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FAD64B7-2A0C-40E1-AD6A-920787DC3B33}"/>
                </a:ext>
              </a:extLst>
            </p:cNvPr>
            <p:cNvSpPr txBox="1"/>
            <p:nvPr/>
          </p:nvSpPr>
          <p:spPr>
            <a:xfrm>
              <a:off x="1447440" y="4171929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독서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토론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5532DB4-C2B7-4627-A545-98F3AB24C55C}"/>
                </a:ext>
              </a:extLst>
            </p:cNvPr>
            <p:cNvSpPr txBox="1"/>
            <p:nvPr/>
          </p:nvSpPr>
          <p:spPr>
            <a:xfrm>
              <a:off x="2398696" y="4172715"/>
              <a:ext cx="497878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164DD5E-0EA5-449B-91C0-A2A8948AA4C7}"/>
                </a:ext>
              </a:extLst>
            </p:cNvPr>
            <p:cNvSpPr txBox="1"/>
            <p:nvPr/>
          </p:nvSpPr>
          <p:spPr>
            <a:xfrm>
              <a:off x="1449894" y="4458242"/>
              <a:ext cx="497878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D59D06D-33B2-4A41-A120-F8993E64E280}"/>
                </a:ext>
              </a:extLst>
            </p:cNvPr>
            <p:cNvSpPr txBox="1"/>
            <p:nvPr/>
          </p:nvSpPr>
          <p:spPr>
            <a:xfrm>
              <a:off x="3041904" y="4171929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악기연주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1C97E11-F398-41A1-832C-2E71E7E716B8}"/>
                </a:ext>
              </a:extLst>
            </p:cNvPr>
            <p:cNvSpPr txBox="1"/>
            <p:nvPr/>
          </p:nvSpPr>
          <p:spPr>
            <a:xfrm>
              <a:off x="2058866" y="4438567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2F7A38-BFF9-4F7F-AAB2-BD7D08D8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93120" y="2414899"/>
              <a:ext cx="163783" cy="15341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A0ED4384-B02E-4F3F-B63D-AD3CBB7E25CA}"/>
                </a:ext>
              </a:extLst>
            </p:cNvPr>
            <p:cNvSpPr txBox="1"/>
            <p:nvPr/>
          </p:nvSpPr>
          <p:spPr>
            <a:xfrm>
              <a:off x="1359328" y="3073772"/>
              <a:ext cx="1873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생년월일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1993.10.16</a:t>
              </a:r>
              <a:endPara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E18B523E-B7F2-4BF9-B239-36A7B921A241}"/>
                </a:ext>
              </a:extLst>
            </p:cNvPr>
            <p:cNvSpPr txBox="1"/>
            <p:nvPr/>
          </p:nvSpPr>
          <p:spPr>
            <a:xfrm>
              <a:off x="1346606" y="3372700"/>
              <a:ext cx="1873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위치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경기도 군포시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75A4193D-BBE7-4DA7-9C69-CCD93BF7EDCE}"/>
                </a:ext>
              </a:extLst>
            </p:cNvPr>
            <p:cNvSpPr txBox="1"/>
            <p:nvPr/>
          </p:nvSpPr>
          <p:spPr>
            <a:xfrm>
              <a:off x="2362557" y="1796932"/>
              <a:ext cx="439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24A5679-213D-4CE8-84D3-4FCBCE8F10C1}"/>
                </a:ext>
              </a:extLst>
            </p:cNvPr>
            <p:cNvSpPr txBox="1"/>
            <p:nvPr/>
          </p:nvSpPr>
          <p:spPr>
            <a:xfrm>
              <a:off x="2856973" y="1796932"/>
              <a:ext cx="439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86286FA9-FD65-4763-9553-E159BEAB40E6}"/>
                </a:ext>
              </a:extLst>
            </p:cNvPr>
            <p:cNvSpPr txBox="1"/>
            <p:nvPr/>
          </p:nvSpPr>
          <p:spPr>
            <a:xfrm>
              <a:off x="3329928" y="1796932"/>
              <a:ext cx="574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B665B6D-1899-4BD4-87F4-13DDD2FA1ADF}"/>
                </a:ext>
              </a:extLst>
            </p:cNvPr>
            <p:cNvSpPr txBox="1"/>
            <p:nvPr/>
          </p:nvSpPr>
          <p:spPr>
            <a:xfrm>
              <a:off x="2276187" y="2144059"/>
              <a:ext cx="643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가입한</a:t>
              </a:r>
              <a:b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</a:b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모임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E39347F-2704-4731-AD4D-730A650EE4A6}"/>
                </a:ext>
              </a:extLst>
            </p:cNvPr>
            <p:cNvSpPr txBox="1"/>
            <p:nvPr/>
          </p:nvSpPr>
          <p:spPr>
            <a:xfrm>
              <a:off x="2754920" y="2193820"/>
              <a:ext cx="643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게시물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A8E0BE1-BD16-4C1C-9FF5-72D6F8DE3EBC}"/>
                </a:ext>
              </a:extLst>
            </p:cNvPr>
            <p:cNvSpPr txBox="1"/>
            <p:nvPr/>
          </p:nvSpPr>
          <p:spPr>
            <a:xfrm>
              <a:off x="3340432" y="2193820"/>
              <a:ext cx="643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댓글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4FBBF976-3324-4B8A-A839-6DD056CBA4B8}"/>
                </a:ext>
              </a:extLst>
            </p:cNvPr>
            <p:cNvSpPr txBox="1"/>
            <p:nvPr/>
          </p:nvSpPr>
          <p:spPr>
            <a:xfrm>
              <a:off x="2639795" y="3749231"/>
              <a:ext cx="134677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게시글</a:t>
              </a:r>
            </a:p>
          </p:txBody>
        </p: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FF423DE7-EF72-4D1D-81B9-71392A3C49E9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28" y="4052754"/>
              <a:ext cx="268002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1521354C-9A37-4CAC-AC49-F83013D3E192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28" y="4052754"/>
              <a:ext cx="1319217" cy="0"/>
            </a:xfrm>
            <a:prstGeom prst="line">
              <a:avLst/>
            </a:prstGeom>
            <a:ln>
              <a:solidFill>
                <a:srgbClr val="396CC5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D57B0CB-89E9-4386-92C6-F9E6780EC834}"/>
              </a:ext>
            </a:extLst>
          </p:cNvPr>
          <p:cNvGrpSpPr/>
          <p:nvPr/>
        </p:nvGrpSpPr>
        <p:grpSpPr>
          <a:xfrm>
            <a:off x="4466904" y="841066"/>
            <a:ext cx="2820804" cy="5977571"/>
            <a:chOff x="570765" y="891999"/>
            <a:chExt cx="2820804" cy="5977571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51E077F-57AA-468B-91D3-A69FDB91CB64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44" name="Picture 2">
                <a:extLst>
                  <a:ext uri="{FF2B5EF4-FFF2-40B4-BE49-F238E27FC236}">
                    <a16:creationId xmlns:a16="http://schemas.microsoft.com/office/drawing/2014/main" id="{568F2672-AA74-4D34-B642-D322E8F051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13BA3DB-F34E-415D-B4E4-309F74911E6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810993DE-E0E7-4331-BBFD-1F33994E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F21219-2169-4ACC-B5B0-E6B31DBA3FD5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59004F3-4C94-4B8A-A19C-CF7C6AEE8B60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F32AAE7-1D75-4747-BFD7-33EBDA6660D9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프로필</a:t>
              </a:r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E6E30A6-A09A-410E-BD99-E490512202D7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976F652-25DA-4946-8CC8-95D93600136D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252759EC-7090-46DA-B1DB-0EB06830F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8895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5191460C-26BD-4AEF-A350-9243DBB20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CB37BE48-9DB5-4F5C-8E7D-D563E6910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D78540A0-9672-4488-9E12-0A3CDC4A7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AB5DD7C0-25B8-419D-8486-5D04C8A22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40677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F237EE39-5D29-4949-9FFD-E0277CD40FA5}"/>
              </a:ext>
            </a:extLst>
          </p:cNvPr>
          <p:cNvSpPr/>
          <p:nvPr/>
        </p:nvSpPr>
        <p:spPr>
          <a:xfrm>
            <a:off x="6838252" y="6123640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E61CEF52-85CD-469F-A97F-3C7A2BD3C5A0}"/>
              </a:ext>
            </a:extLst>
          </p:cNvPr>
          <p:cNvCxnSpPr>
            <a:cxnSpLocks/>
          </p:cNvCxnSpPr>
          <p:nvPr/>
        </p:nvCxnSpPr>
        <p:spPr>
          <a:xfrm>
            <a:off x="4522323" y="6060122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DC77170F-DBD3-4357-AD60-EDF35E57C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7717" y="1631030"/>
            <a:ext cx="694703" cy="750554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47F52A2-FF07-49C0-A24B-EC797995854A}"/>
              </a:ext>
            </a:extLst>
          </p:cNvPr>
          <p:cNvSpPr txBox="1"/>
          <p:nvPr/>
        </p:nvSpPr>
        <p:spPr>
          <a:xfrm>
            <a:off x="4568888" y="2367711"/>
            <a:ext cx="7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6F026C7-4F6A-446F-B7EB-7438E7F22A21}"/>
              </a:ext>
            </a:extLst>
          </p:cNvPr>
          <p:cNvGrpSpPr/>
          <p:nvPr/>
        </p:nvGrpSpPr>
        <p:grpSpPr>
          <a:xfrm>
            <a:off x="4513706" y="2776856"/>
            <a:ext cx="2734587" cy="302286"/>
            <a:chOff x="1332400" y="3835337"/>
            <a:chExt cx="2734587" cy="302286"/>
          </a:xfrm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AEB5B39D-861C-4F85-B430-71B76E5E1AC2}"/>
                </a:ext>
              </a:extLst>
            </p:cNvPr>
            <p:cNvSpPr/>
            <p:nvPr/>
          </p:nvSpPr>
          <p:spPr>
            <a:xfrm>
              <a:off x="1425410" y="3835337"/>
              <a:ext cx="2511016" cy="91354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CB44FC45-E28D-4B10-BF97-F483087B3380}"/>
                </a:ext>
              </a:extLst>
            </p:cNvPr>
            <p:cNvSpPr/>
            <p:nvPr/>
          </p:nvSpPr>
          <p:spPr>
            <a:xfrm>
              <a:off x="1425410" y="3836674"/>
              <a:ext cx="532301" cy="9135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36D5BD0-DDD7-425C-9E64-A48E4FCB40B5}"/>
                </a:ext>
              </a:extLst>
            </p:cNvPr>
            <p:cNvSpPr txBox="1"/>
            <p:nvPr/>
          </p:nvSpPr>
          <p:spPr>
            <a:xfrm>
              <a:off x="2923704" y="3906791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16,998/30,000XP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16517-F2CE-4027-B850-90D52C2AC3CB}"/>
                </a:ext>
              </a:extLst>
            </p:cNvPr>
            <p:cNvSpPr txBox="1"/>
            <p:nvPr/>
          </p:nvSpPr>
          <p:spPr>
            <a:xfrm>
              <a:off x="1332400" y="3895994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Lv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2472BD8-A496-4398-AF4B-8A621380E3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4872" y="1240615"/>
            <a:ext cx="192808" cy="186589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E51B1E0-0B77-492B-9AC5-D84919886C8A}"/>
              </a:ext>
            </a:extLst>
          </p:cNvPr>
          <p:cNvSpPr txBox="1"/>
          <p:nvPr/>
        </p:nvSpPr>
        <p:spPr>
          <a:xfrm>
            <a:off x="4512052" y="3739203"/>
            <a:ext cx="134677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관심 분야</a:t>
            </a: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F2070689-70A9-41B5-ABFB-C3E7A2A01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3397" y="2409125"/>
            <a:ext cx="163783" cy="15341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766D13D-99CA-46C3-ADA5-677EB0869E81}"/>
              </a:ext>
            </a:extLst>
          </p:cNvPr>
          <p:cNvSpPr txBox="1"/>
          <p:nvPr/>
        </p:nvSpPr>
        <p:spPr>
          <a:xfrm>
            <a:off x="4539605" y="3067998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생년월일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4025F4-F81A-4DD4-8BF1-D7EA43BFA86A}"/>
              </a:ext>
            </a:extLst>
          </p:cNvPr>
          <p:cNvSpPr txBox="1"/>
          <p:nvPr/>
        </p:nvSpPr>
        <p:spPr>
          <a:xfrm>
            <a:off x="4526883" y="336692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위치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D36FB62-6719-4351-AB97-07DC426B6B9C}"/>
              </a:ext>
            </a:extLst>
          </p:cNvPr>
          <p:cNvSpPr txBox="1"/>
          <p:nvPr/>
        </p:nvSpPr>
        <p:spPr>
          <a:xfrm>
            <a:off x="5542834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9ED7479-514B-48A5-B55D-6241397FFC0C}"/>
              </a:ext>
            </a:extLst>
          </p:cNvPr>
          <p:cNvSpPr txBox="1"/>
          <p:nvPr/>
        </p:nvSpPr>
        <p:spPr>
          <a:xfrm>
            <a:off x="6037250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4421D-6B7C-46DF-96FA-87C3913738EE}"/>
              </a:ext>
            </a:extLst>
          </p:cNvPr>
          <p:cNvSpPr txBox="1"/>
          <p:nvPr/>
        </p:nvSpPr>
        <p:spPr>
          <a:xfrm>
            <a:off x="6510205" y="1791158"/>
            <a:ext cx="57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78A4094-F28B-4643-874B-1B61551A3E74}"/>
              </a:ext>
            </a:extLst>
          </p:cNvPr>
          <p:cNvSpPr txBox="1"/>
          <p:nvPr/>
        </p:nvSpPr>
        <p:spPr>
          <a:xfrm>
            <a:off x="5456464" y="2138285"/>
            <a:ext cx="64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가입한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00389A1-459B-4949-BDC8-E941644D2B37}"/>
              </a:ext>
            </a:extLst>
          </p:cNvPr>
          <p:cNvSpPr txBox="1"/>
          <p:nvPr/>
        </p:nvSpPr>
        <p:spPr>
          <a:xfrm>
            <a:off x="5935197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게시물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BAA5AB-B23C-4AAE-AB96-5E9E14EB5BE0}"/>
              </a:ext>
            </a:extLst>
          </p:cNvPr>
          <p:cNvSpPr txBox="1"/>
          <p:nvPr/>
        </p:nvSpPr>
        <p:spPr>
          <a:xfrm>
            <a:off x="6520709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81F1C4F-EAD3-4B9B-A621-83AEFD831E44}"/>
              </a:ext>
            </a:extLst>
          </p:cNvPr>
          <p:cNvSpPr txBox="1"/>
          <p:nvPr/>
        </p:nvSpPr>
        <p:spPr>
          <a:xfrm>
            <a:off x="5820072" y="3743457"/>
            <a:ext cx="134677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/>
              <a:t>내 게시글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36BCD192-692C-4CEF-87BA-3DC15AFA0A85}"/>
              </a:ext>
            </a:extLst>
          </p:cNvPr>
          <p:cNvCxnSpPr>
            <a:cxnSpLocks/>
          </p:cNvCxnSpPr>
          <p:nvPr/>
        </p:nvCxnSpPr>
        <p:spPr>
          <a:xfrm>
            <a:off x="4539605" y="4046980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993541C-3F29-4270-91C7-4A3B5D8CB4B1}"/>
              </a:ext>
            </a:extLst>
          </p:cNvPr>
          <p:cNvCxnSpPr>
            <a:cxnSpLocks/>
          </p:cNvCxnSpPr>
          <p:nvPr/>
        </p:nvCxnSpPr>
        <p:spPr>
          <a:xfrm>
            <a:off x="5866755" y="4046980"/>
            <a:ext cx="1319217" cy="0"/>
          </a:xfrm>
          <a:prstGeom prst="line">
            <a:avLst/>
          </a:prstGeom>
          <a:ln>
            <a:solidFill>
              <a:srgbClr val="396CC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4396D72-6936-4417-AFFB-A83795A00E2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5638"/>
          <a:stretch/>
        </p:blipFill>
        <p:spPr>
          <a:xfrm>
            <a:off x="4522470" y="4138076"/>
            <a:ext cx="2688569" cy="1882389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055EC1A-9EF5-4CF6-BC2D-AA06FB95AA36}"/>
              </a:ext>
            </a:extLst>
          </p:cNvPr>
          <p:cNvSpPr txBox="1"/>
          <p:nvPr/>
        </p:nvSpPr>
        <p:spPr>
          <a:xfrm>
            <a:off x="3040099" y="4471225"/>
            <a:ext cx="412751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282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</a:t>
            </a:r>
            <a:r>
              <a:rPr lang="ko-KR" altLang="en-US" sz="3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더보기</a:t>
            </a:r>
            <a:endParaRPr lang="ko-KR" altLang="en-US" sz="3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CA7014-2C94-404D-A108-C9F0D2839986}"/>
              </a:ext>
            </a:extLst>
          </p:cNvPr>
          <p:cNvGrpSpPr/>
          <p:nvPr/>
        </p:nvGrpSpPr>
        <p:grpSpPr>
          <a:xfrm>
            <a:off x="445056" y="739083"/>
            <a:ext cx="2820804" cy="5977571"/>
            <a:chOff x="445056" y="739083"/>
            <a:chExt cx="2820804" cy="5977571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8EBBA2EA-6BE7-4B86-B4EA-4BD07121D0EE}"/>
                </a:ext>
              </a:extLst>
            </p:cNvPr>
            <p:cNvGrpSpPr/>
            <p:nvPr/>
          </p:nvGrpSpPr>
          <p:grpSpPr>
            <a:xfrm>
              <a:off x="445056" y="739083"/>
              <a:ext cx="2820804" cy="5977571"/>
              <a:chOff x="3542598" y="805940"/>
              <a:chExt cx="2820804" cy="5977571"/>
            </a:xfrm>
          </p:grpSpPr>
          <p:pic>
            <p:nvPicPr>
              <p:cNvPr id="311" name="Picture 2">
                <a:extLst>
                  <a:ext uri="{FF2B5EF4-FFF2-40B4-BE49-F238E27FC236}">
                    <a16:creationId xmlns:a16="http://schemas.microsoft.com/office/drawing/2014/main" id="{039D0880-8788-497D-B76F-EDEEEC779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A11495B9-98BA-48DD-BAF1-31A04E2DEFFC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3" name="그림 312">
                <a:extLst>
                  <a:ext uri="{FF2B5EF4-FFF2-40B4-BE49-F238E27FC236}">
                    <a16:creationId xmlns:a16="http://schemas.microsoft.com/office/drawing/2014/main" id="{612F94A2-3AAD-416C-837C-718E72DFB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7151435-094F-4152-9914-4FF70623B58C}"/>
                </a:ext>
              </a:extLst>
            </p:cNvPr>
            <p:cNvSpPr txBox="1"/>
            <p:nvPr/>
          </p:nvSpPr>
          <p:spPr>
            <a:xfrm>
              <a:off x="475070" y="1238613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9D0DB73-79D1-4506-A33C-343EFFB3F80A}"/>
                </a:ext>
              </a:extLst>
            </p:cNvPr>
            <p:cNvSpPr txBox="1"/>
            <p:nvPr/>
          </p:nvSpPr>
          <p:spPr>
            <a:xfrm>
              <a:off x="480568" y="1213049"/>
              <a:ext cx="2751670" cy="5018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81D4ABB9-D1E8-49F2-AB15-8E27D76F5C2B}"/>
                </a:ext>
              </a:extLst>
            </p:cNvPr>
            <p:cNvSpPr txBox="1"/>
            <p:nvPr/>
          </p:nvSpPr>
          <p:spPr>
            <a:xfrm>
              <a:off x="475070" y="1069485"/>
              <a:ext cx="27599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0A978C-EA3B-4799-BB18-55A8EE02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983" y="1452109"/>
              <a:ext cx="2371843" cy="1691955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CD239C8A-F981-41B0-9A4C-5C7EB2DA7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525" y="3275144"/>
              <a:ext cx="2371843" cy="1691955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FC141D6F-B204-451A-928A-617D8632C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5069"/>
            <a:stretch/>
          </p:blipFill>
          <p:spPr>
            <a:xfrm>
              <a:off x="650525" y="5120551"/>
              <a:ext cx="2371843" cy="929398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C17052E-5DA3-40D6-A955-1D9908B4D044}"/>
                </a:ext>
              </a:extLst>
            </p:cNvPr>
            <p:cNvGrpSpPr/>
            <p:nvPr/>
          </p:nvGrpSpPr>
          <p:grpSpPr>
            <a:xfrm>
              <a:off x="480567" y="6003046"/>
              <a:ext cx="2751670" cy="369332"/>
              <a:chOff x="3816438" y="6012529"/>
              <a:chExt cx="2751670" cy="369332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FF98935-A825-41CF-B05F-54099D5F2D41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287" name="그림 286">
                <a:extLst>
                  <a:ext uri="{FF2B5EF4-FFF2-40B4-BE49-F238E27FC236}">
                    <a16:creationId xmlns:a16="http://schemas.microsoft.com/office/drawing/2014/main" id="{A7628C07-2FA8-40A2-8897-66758CA4A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288" name="그림 287">
                <a:extLst>
                  <a:ext uri="{FF2B5EF4-FFF2-40B4-BE49-F238E27FC236}">
                    <a16:creationId xmlns:a16="http://schemas.microsoft.com/office/drawing/2014/main" id="{2CE22C09-8DAB-4073-B2BE-7501C56F2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289" name="사각형: 둥근 모서리 288">
                <a:extLst>
                  <a:ext uri="{FF2B5EF4-FFF2-40B4-BE49-F238E27FC236}">
                    <a16:creationId xmlns:a16="http://schemas.microsoft.com/office/drawing/2014/main" id="{8A14CA28-4C05-4063-BA12-484F11464858}"/>
                  </a:ext>
                </a:extLst>
              </p:cNvPr>
              <p:cNvSpPr/>
              <p:nvPr/>
            </p:nvSpPr>
            <p:spPr>
              <a:xfrm>
                <a:off x="3882006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304" name="그림 303">
                <a:extLst>
                  <a:ext uri="{FF2B5EF4-FFF2-40B4-BE49-F238E27FC236}">
                    <a16:creationId xmlns:a16="http://schemas.microsoft.com/office/drawing/2014/main" id="{53DCA32A-1FF9-440E-82F2-A745B0D6E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305" name="그림 304">
                <a:extLst>
                  <a:ext uri="{FF2B5EF4-FFF2-40B4-BE49-F238E27FC236}">
                    <a16:creationId xmlns:a16="http://schemas.microsoft.com/office/drawing/2014/main" id="{2A92A7A7-171C-40A5-A41E-F460C636A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306" name="그림 305">
                <a:extLst>
                  <a:ext uri="{FF2B5EF4-FFF2-40B4-BE49-F238E27FC236}">
                    <a16:creationId xmlns:a16="http://schemas.microsoft.com/office/drawing/2014/main" id="{33C57CFA-B402-41FC-8624-CC946F607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33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74FFAC76-F311-404A-AB2B-2954CCC4460D}"/>
              </a:ext>
            </a:extLst>
          </p:cNvPr>
          <p:cNvSpPr txBox="1"/>
          <p:nvPr/>
        </p:nvSpPr>
        <p:spPr>
          <a:xfrm>
            <a:off x="385863" y="1270505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상세 보기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5224F637-5050-484F-A128-91896E5A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DFAD3A-BE23-44AF-9AF7-C269A7B3C478}"/>
              </a:ext>
            </a:extLst>
          </p:cNvPr>
          <p:cNvGrpSpPr/>
          <p:nvPr/>
        </p:nvGrpSpPr>
        <p:grpSpPr>
          <a:xfrm>
            <a:off x="350351" y="796539"/>
            <a:ext cx="2820804" cy="5977571"/>
            <a:chOff x="3542598" y="805940"/>
            <a:chExt cx="2820804" cy="5977571"/>
          </a:xfrm>
        </p:grpSpPr>
        <p:pic>
          <p:nvPicPr>
            <p:cNvPr id="98" name="Picture 2">
              <a:extLst>
                <a:ext uri="{FF2B5EF4-FFF2-40B4-BE49-F238E27FC236}">
                  <a16:creationId xmlns:a16="http://schemas.microsoft.com/office/drawing/2014/main" id="{BD14A1EA-05E2-4FF4-9FEC-2B2FCCF853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38E19B8-E6F9-4CCF-A36F-88CDBC5AF2D1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D4F6217-783F-48E3-9319-67D67C321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B955213D-5817-48B7-ADFA-A7D7AD25DA0B}"/>
              </a:ext>
            </a:extLst>
          </p:cNvPr>
          <p:cNvSpPr txBox="1"/>
          <p:nvPr/>
        </p:nvSpPr>
        <p:spPr>
          <a:xfrm>
            <a:off x="384488" y="1171880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C89179-AF4D-4AD3-8FFB-5E63A3888FA4}"/>
              </a:ext>
            </a:extLst>
          </p:cNvPr>
          <p:cNvSpPr txBox="1"/>
          <p:nvPr/>
        </p:nvSpPr>
        <p:spPr>
          <a:xfrm>
            <a:off x="380365" y="129606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C7C807E-E3F4-4FCB-8FD5-4E088DE010FC}"/>
              </a:ext>
            </a:extLst>
          </p:cNvPr>
          <p:cNvSpPr txBox="1"/>
          <p:nvPr/>
        </p:nvSpPr>
        <p:spPr>
          <a:xfrm>
            <a:off x="380365" y="1126941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0E338E71-6795-40DF-B530-D080642AA2C1}"/>
              </a:ext>
            </a:extLst>
          </p:cNvPr>
          <p:cNvGrpSpPr/>
          <p:nvPr/>
        </p:nvGrpSpPr>
        <p:grpSpPr>
          <a:xfrm>
            <a:off x="385862" y="6060502"/>
            <a:ext cx="2751670" cy="369332"/>
            <a:chOff x="3816438" y="6012529"/>
            <a:chExt cx="2751670" cy="36933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1CAF275-0C74-4E19-89B6-FF7E22E46827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8C0C4866-F02C-4D0B-A0F2-61117154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8CDF0FFD-7757-45D6-A33A-9EB0A13B1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34278A26-30DF-475F-875F-7E3D078432FB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C6C37443-9FC2-472E-8284-02C3A17E7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78F09564-2B29-449A-8EB6-56D9D680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919AB9E9-FFF7-43BA-97D4-11BE03C5B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176" name="그림 175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942A1986-E7D6-420A-9EFB-3E05960AF0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4" y="1410738"/>
            <a:ext cx="2785027" cy="1566576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B6E40FCA-43D7-4BAD-9012-8B69C2A2A0FB}"/>
              </a:ext>
            </a:extLst>
          </p:cNvPr>
          <p:cNvSpPr txBox="1"/>
          <p:nvPr/>
        </p:nvSpPr>
        <p:spPr>
          <a:xfrm>
            <a:off x="357740" y="2982201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DB7EB62-32A6-4248-B9B9-BC98949550F1}"/>
              </a:ext>
            </a:extLst>
          </p:cNvPr>
          <p:cNvSpPr txBox="1"/>
          <p:nvPr/>
        </p:nvSpPr>
        <p:spPr>
          <a:xfrm>
            <a:off x="357740" y="3307556"/>
            <a:ext cx="2804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달려달려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자유롭게 달리는 사람들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EE5C4C6-C19F-4E40-9562-8EE19F2139BE}"/>
              </a:ext>
            </a:extLst>
          </p:cNvPr>
          <p:cNvSpPr txBox="1"/>
          <p:nvPr/>
        </p:nvSpPr>
        <p:spPr>
          <a:xfrm>
            <a:off x="1165320" y="4442607"/>
            <a:ext cx="1938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멤버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endParaRPr lang="en-US" altLang="ko-KR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316898-BE3B-46E8-A2B1-E01B30DC9B8C}"/>
              </a:ext>
            </a:extLst>
          </p:cNvPr>
          <p:cNvSpPr txBox="1"/>
          <p:nvPr/>
        </p:nvSpPr>
        <p:spPr>
          <a:xfrm>
            <a:off x="435559" y="4437204"/>
            <a:ext cx="1871363" cy="253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가입하기</a:t>
            </a: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062719BA-BE9C-4337-856E-8B463F92FC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430" y="4787975"/>
            <a:ext cx="451912" cy="488243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57249946-906F-445B-820D-5FD11E49E87C}"/>
              </a:ext>
            </a:extLst>
          </p:cNvPr>
          <p:cNvSpPr txBox="1"/>
          <p:nvPr/>
        </p:nvSpPr>
        <p:spPr>
          <a:xfrm>
            <a:off x="928136" y="4888932"/>
            <a:ext cx="7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pic>
        <p:nvPicPr>
          <p:cNvPr id="186" name="Picture 4" descr="호빵맨 - Home | Facebook">
            <a:extLst>
              <a:ext uri="{FF2B5EF4-FFF2-40B4-BE49-F238E27FC236}">
                <a16:creationId xmlns:a16="http://schemas.microsoft.com/office/drawing/2014/main" id="{8603C198-F863-469E-888A-231809D6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00" y="4814127"/>
            <a:ext cx="424005" cy="42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14272E1D-0020-4ACB-B424-8B6ADD37CCEB}"/>
              </a:ext>
            </a:extLst>
          </p:cNvPr>
          <p:cNvSpPr txBox="1"/>
          <p:nvPr/>
        </p:nvSpPr>
        <p:spPr>
          <a:xfrm>
            <a:off x="2183564" y="4900628"/>
            <a:ext cx="9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27E17FF-F952-4D5F-92B5-7755AC0CC62D}"/>
              </a:ext>
            </a:extLst>
          </p:cNvPr>
          <p:cNvSpPr txBox="1"/>
          <p:nvPr/>
        </p:nvSpPr>
        <p:spPr>
          <a:xfrm>
            <a:off x="3506168" y="1263707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175680E7-1276-4A38-983E-851D1AF466EC}"/>
              </a:ext>
            </a:extLst>
          </p:cNvPr>
          <p:cNvGrpSpPr/>
          <p:nvPr/>
        </p:nvGrpSpPr>
        <p:grpSpPr>
          <a:xfrm>
            <a:off x="3470656" y="789741"/>
            <a:ext cx="2820804" cy="5977571"/>
            <a:chOff x="3542598" y="805940"/>
            <a:chExt cx="2820804" cy="5977571"/>
          </a:xfrm>
        </p:grpSpPr>
        <p:pic>
          <p:nvPicPr>
            <p:cNvPr id="190" name="Picture 2">
              <a:extLst>
                <a:ext uri="{FF2B5EF4-FFF2-40B4-BE49-F238E27FC236}">
                  <a16:creationId xmlns:a16="http://schemas.microsoft.com/office/drawing/2014/main" id="{6AF2CF26-C3FE-444B-8417-EFB61E611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F44AF19-C788-44E0-9B8F-EDA930FDC34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C11E739A-D4A3-4F7F-9A52-1CBC7461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5D1D95AC-9604-4FDA-A011-F4B80D0CE76E}"/>
              </a:ext>
            </a:extLst>
          </p:cNvPr>
          <p:cNvSpPr txBox="1"/>
          <p:nvPr/>
        </p:nvSpPr>
        <p:spPr>
          <a:xfrm>
            <a:off x="3504793" y="1165082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6341EFC-E5E2-4748-9CF1-E6D4F63FF838}"/>
              </a:ext>
            </a:extLst>
          </p:cNvPr>
          <p:cNvSpPr txBox="1"/>
          <p:nvPr/>
        </p:nvSpPr>
        <p:spPr>
          <a:xfrm>
            <a:off x="3500670" y="1289271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8B97FEB-C396-4920-807F-D842C20C6BC4}"/>
              </a:ext>
            </a:extLst>
          </p:cNvPr>
          <p:cNvSpPr txBox="1"/>
          <p:nvPr/>
        </p:nvSpPr>
        <p:spPr>
          <a:xfrm>
            <a:off x="3500670" y="1120143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8E48F7BF-A06E-44B4-8CDD-7CD44E1313FC}"/>
              </a:ext>
            </a:extLst>
          </p:cNvPr>
          <p:cNvGrpSpPr/>
          <p:nvPr/>
        </p:nvGrpSpPr>
        <p:grpSpPr>
          <a:xfrm>
            <a:off x="3506167" y="6053704"/>
            <a:ext cx="2751670" cy="369332"/>
            <a:chOff x="3816438" y="6012529"/>
            <a:chExt cx="2751670" cy="369332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5926424-A498-4AA6-9E92-D1D6EA11FD1D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295E3F42-FDEB-4B60-8509-E1818FC86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5466140C-E42C-4CBC-BBE0-3EE28253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B2D9122B-7BFB-45B5-98C6-BD91D3D97BEF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628C33A4-1ACF-40C7-BCA6-5E3DFABA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4990D8D1-4A29-47A7-93AA-3345EF9F8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561A7724-944B-43B8-9906-73F8EE6D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204" name="그림 203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7130A498-1AD4-4BEC-AA07-382FF58B5F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1"/>
          <a:stretch/>
        </p:blipFill>
        <p:spPr>
          <a:xfrm>
            <a:off x="3492239" y="1411937"/>
            <a:ext cx="2785027" cy="738778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B1904065-52C5-482B-9D14-5577926A7630}"/>
              </a:ext>
            </a:extLst>
          </p:cNvPr>
          <p:cNvSpPr txBox="1"/>
          <p:nvPr/>
        </p:nvSpPr>
        <p:spPr>
          <a:xfrm>
            <a:off x="3478045" y="2155602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b="1" dirty="0">
                <a:solidFill>
                  <a:schemeClr val="tx1"/>
                </a:solidFill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</a:t>
            </a:r>
          </a:p>
        </p:txBody>
      </p:sp>
      <p:pic>
        <p:nvPicPr>
          <p:cNvPr id="213" name="그림 212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FA1AAD6C-DCA0-4386-B42B-16532A60C8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4" y="2890512"/>
            <a:ext cx="2608561" cy="146731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B57259B8-F12C-4488-AC01-1574F5564F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172" y="2538246"/>
            <a:ext cx="280602" cy="303160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9E5579A3-3986-4915-A982-DD4503EDAE87}"/>
              </a:ext>
            </a:extLst>
          </p:cNvPr>
          <p:cNvSpPr txBox="1"/>
          <p:nvPr/>
        </p:nvSpPr>
        <p:spPr>
          <a:xfrm>
            <a:off x="3809014" y="2690457"/>
            <a:ext cx="1737122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제주 말머리운하 근처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- 5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 전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ABF47AC-E3D8-420F-B8AF-88ED1315D5AB}"/>
              </a:ext>
            </a:extLst>
          </p:cNvPr>
          <p:cNvSpPr txBox="1"/>
          <p:nvPr/>
        </p:nvSpPr>
        <p:spPr>
          <a:xfrm>
            <a:off x="3809014" y="2519245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44B5D3A-D0EF-4DBE-9098-3436EF09CDB0}"/>
              </a:ext>
            </a:extLst>
          </p:cNvPr>
          <p:cNvSpPr txBox="1"/>
          <p:nvPr/>
        </p:nvSpPr>
        <p:spPr>
          <a:xfrm>
            <a:off x="3549651" y="4405342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날씨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</a:p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그냥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88D00555-C3CF-4CE4-B49E-BEA48F6D6E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7149" y="2600176"/>
            <a:ext cx="73632" cy="141604"/>
          </a:xfrm>
          <a:prstGeom prst="rect">
            <a:avLst/>
          </a:prstGeom>
        </p:spPr>
      </p:pic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A7E8A6C-F6D4-4C61-A89B-625043CCA7A1}"/>
              </a:ext>
            </a:extLst>
          </p:cNvPr>
          <p:cNvCxnSpPr>
            <a:cxnSpLocks/>
          </p:cNvCxnSpPr>
          <p:nvPr/>
        </p:nvCxnSpPr>
        <p:spPr>
          <a:xfrm>
            <a:off x="3549651" y="5276142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FC6F25AC-A245-4D8A-B14C-0E525D5EBE62}"/>
              </a:ext>
            </a:extLst>
          </p:cNvPr>
          <p:cNvSpPr txBox="1"/>
          <p:nvPr/>
        </p:nvSpPr>
        <p:spPr>
          <a:xfrm>
            <a:off x="3871209" y="5531643"/>
            <a:ext cx="159691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고천동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- 21.5.16.3:44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9B378B7-76A4-4409-B718-5581A406B493}"/>
              </a:ext>
            </a:extLst>
          </p:cNvPr>
          <p:cNvSpPr txBox="1"/>
          <p:nvPr/>
        </p:nvSpPr>
        <p:spPr>
          <a:xfrm>
            <a:off x="3871209" y="5360431"/>
            <a:ext cx="897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9024327-AC87-4FC5-B71D-06A8B0414110}"/>
              </a:ext>
            </a:extLst>
          </p:cNvPr>
          <p:cNvSpPr txBox="1"/>
          <p:nvPr/>
        </p:nvSpPr>
        <p:spPr>
          <a:xfrm>
            <a:off x="3565329" y="5750656"/>
            <a:ext cx="2608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스콘굽다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 탔네요 대참사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;;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407EE9C6-E8CC-4A5A-AD42-3D4D5F8DB3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9344" y="5441362"/>
            <a:ext cx="73632" cy="141604"/>
          </a:xfrm>
          <a:prstGeom prst="rect">
            <a:avLst/>
          </a:prstGeom>
        </p:spPr>
      </p:pic>
      <p:pic>
        <p:nvPicPr>
          <p:cNvPr id="233" name="Picture 4" descr="호빵맨 - Home | Facebook">
            <a:extLst>
              <a:ext uri="{FF2B5EF4-FFF2-40B4-BE49-F238E27FC236}">
                <a16:creationId xmlns:a16="http://schemas.microsoft.com/office/drawing/2014/main" id="{1D53A50D-A781-4CC3-8724-7EBF1FD3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09" y="5403987"/>
            <a:ext cx="263274" cy="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4" descr="호빵맨 - Home | Facebook">
            <a:extLst>
              <a:ext uri="{FF2B5EF4-FFF2-40B4-BE49-F238E27FC236}">
                <a16:creationId xmlns:a16="http://schemas.microsoft.com/office/drawing/2014/main" id="{51F55963-0B33-43E2-9417-8E0432ED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81" y="4860680"/>
            <a:ext cx="217582" cy="21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CAC1CEFF-1CC2-49AD-AF44-C9D0485610B7}"/>
              </a:ext>
            </a:extLst>
          </p:cNvPr>
          <p:cNvSpPr txBox="1"/>
          <p:nvPr/>
        </p:nvSpPr>
        <p:spPr>
          <a:xfrm>
            <a:off x="3870988" y="4873125"/>
            <a:ext cx="22891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r>
              <a:rPr lang="ko-KR" altLang="en-US" sz="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7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갬성이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7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ㄷㄷㄷ</a:t>
            </a:r>
            <a:endParaRPr lang="ko-KR" altLang="en-US" sz="7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F44B0CA-E3FF-4360-9FC9-47E616E5C532}"/>
              </a:ext>
            </a:extLst>
          </p:cNvPr>
          <p:cNvSpPr txBox="1"/>
          <p:nvPr/>
        </p:nvSpPr>
        <p:spPr>
          <a:xfrm>
            <a:off x="6588610" y="1255710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C3D751CB-D58B-4D9E-B3D1-C73B0587E38A}"/>
              </a:ext>
            </a:extLst>
          </p:cNvPr>
          <p:cNvGrpSpPr/>
          <p:nvPr/>
        </p:nvGrpSpPr>
        <p:grpSpPr>
          <a:xfrm>
            <a:off x="6553098" y="781744"/>
            <a:ext cx="2820804" cy="5977571"/>
            <a:chOff x="3542598" y="805940"/>
            <a:chExt cx="2820804" cy="5977571"/>
          </a:xfrm>
        </p:grpSpPr>
        <p:pic>
          <p:nvPicPr>
            <p:cNvPr id="272" name="Picture 2">
              <a:extLst>
                <a:ext uri="{FF2B5EF4-FFF2-40B4-BE49-F238E27FC236}">
                  <a16:creationId xmlns:a16="http://schemas.microsoft.com/office/drawing/2014/main" id="{7DEFE554-3E89-4115-B8E4-C59C8116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28A1BF0-7E7F-43A0-AA4E-E689C2BB2EFF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6C129BCB-E46B-4E21-886F-F6FA2FFE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44F9F2AF-63FA-4ABB-8630-A65A6201C49B}"/>
              </a:ext>
            </a:extLst>
          </p:cNvPr>
          <p:cNvSpPr txBox="1"/>
          <p:nvPr/>
        </p:nvSpPr>
        <p:spPr>
          <a:xfrm>
            <a:off x="6587235" y="1157085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F20D8B9-78B0-4559-BBCD-B6ED07491836}"/>
              </a:ext>
            </a:extLst>
          </p:cNvPr>
          <p:cNvSpPr txBox="1"/>
          <p:nvPr/>
        </p:nvSpPr>
        <p:spPr>
          <a:xfrm>
            <a:off x="6583112" y="1281274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7A4ECB3-5929-4D54-B116-283CE85D9C0B}"/>
              </a:ext>
            </a:extLst>
          </p:cNvPr>
          <p:cNvSpPr txBox="1"/>
          <p:nvPr/>
        </p:nvSpPr>
        <p:spPr>
          <a:xfrm>
            <a:off x="6583112" y="1112146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501A03AE-105F-412D-B83C-DE901FDBA53D}"/>
              </a:ext>
            </a:extLst>
          </p:cNvPr>
          <p:cNvGrpSpPr/>
          <p:nvPr/>
        </p:nvGrpSpPr>
        <p:grpSpPr>
          <a:xfrm>
            <a:off x="6588609" y="6045707"/>
            <a:ext cx="2751670" cy="369332"/>
            <a:chOff x="3816438" y="6012529"/>
            <a:chExt cx="2751670" cy="369332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89F48B13-A9E9-40A7-93C3-11939C4EDBD8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0" name="그림 279">
              <a:extLst>
                <a:ext uri="{FF2B5EF4-FFF2-40B4-BE49-F238E27FC236}">
                  <a16:creationId xmlns:a16="http://schemas.microsoft.com/office/drawing/2014/main" id="{28531AEE-DDFD-4182-BF50-D449BD4B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85D01439-456E-41E8-B33D-8D3F0D4C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2" name="사각형: 둥근 모서리 281">
              <a:extLst>
                <a:ext uri="{FF2B5EF4-FFF2-40B4-BE49-F238E27FC236}">
                  <a16:creationId xmlns:a16="http://schemas.microsoft.com/office/drawing/2014/main" id="{A091B79E-1FA5-4E80-BA67-195D153BB9F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598BAD23-18C3-4B52-83F2-D15EEC80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4836701-E093-4BBD-B029-AF6DD6E7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DE2D2411-3D06-4B76-908F-6A6E1355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294" name="그림 293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D27902C8-B76B-406F-85C8-B63BC65E32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1"/>
          <a:stretch/>
        </p:blipFill>
        <p:spPr>
          <a:xfrm>
            <a:off x="6574681" y="1403940"/>
            <a:ext cx="2785027" cy="738778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82ED335A-2B31-4111-A742-BE80C9DBFABF}"/>
              </a:ext>
            </a:extLst>
          </p:cNvPr>
          <p:cNvSpPr txBox="1"/>
          <p:nvPr/>
        </p:nvSpPr>
        <p:spPr>
          <a:xfrm>
            <a:off x="6560487" y="2147605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b="1" dirty="0">
                <a:solidFill>
                  <a:schemeClr val="tx1"/>
                </a:solidFill>
                <a:ea typeface="현대하모니 L" panose="02020603020101020101" pitchFamily="18" charset="-127"/>
              </a:rPr>
              <a:t>사진</a:t>
            </a:r>
          </a:p>
        </p:txBody>
      </p:sp>
      <p:pic>
        <p:nvPicPr>
          <p:cNvPr id="296" name="그림 295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258B922E-0837-47F5-8993-D70D83BDBE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3293" y="2426295"/>
            <a:ext cx="920064" cy="828262"/>
          </a:xfrm>
          <a:prstGeom prst="rect">
            <a:avLst/>
          </a:prstGeom>
        </p:spPr>
      </p:pic>
      <p:pic>
        <p:nvPicPr>
          <p:cNvPr id="317" name="그림 316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64D7B41A-FE8A-4350-89CB-69A12E63FBD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8417392" y="2427275"/>
            <a:ext cx="920064" cy="828262"/>
          </a:xfrm>
          <a:prstGeom prst="rect">
            <a:avLst/>
          </a:prstGeom>
        </p:spPr>
      </p:pic>
      <p:pic>
        <p:nvPicPr>
          <p:cNvPr id="318" name="그림 317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2E0F6823-439D-47BE-A7C5-B2432E818C7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7504933" y="2424604"/>
            <a:ext cx="944859" cy="834568"/>
          </a:xfrm>
          <a:prstGeom prst="rect">
            <a:avLst/>
          </a:prstGeom>
        </p:spPr>
      </p:pic>
      <p:pic>
        <p:nvPicPr>
          <p:cNvPr id="319" name="그림 318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70C64059-7A5D-4C2F-96EF-9D8F9B493C3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6576448" y="3252819"/>
            <a:ext cx="944859" cy="834568"/>
          </a:xfrm>
          <a:prstGeom prst="rect">
            <a:avLst/>
          </a:prstGeom>
        </p:spPr>
      </p:pic>
      <p:pic>
        <p:nvPicPr>
          <p:cNvPr id="320" name="그림 319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DEA21874-730D-4B78-A12D-ED27E7781B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7517330" y="3253185"/>
            <a:ext cx="920064" cy="828262"/>
          </a:xfrm>
          <a:prstGeom prst="rect">
            <a:avLst/>
          </a:prstGeom>
        </p:spPr>
      </p:pic>
      <p:pic>
        <p:nvPicPr>
          <p:cNvPr id="321" name="그림 320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9C24E4B5-39D2-4055-ADF5-68C6CDF85CA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8419937" y="3252819"/>
            <a:ext cx="944859" cy="834568"/>
          </a:xfrm>
          <a:prstGeom prst="rect">
            <a:avLst/>
          </a:prstGeom>
        </p:spPr>
      </p:pic>
      <p:pic>
        <p:nvPicPr>
          <p:cNvPr id="325" name="그림 324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528F3677-D98C-41FF-A53D-74D71332417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4485" y="4079390"/>
            <a:ext cx="936821" cy="828262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70EE04BA-386E-4B6C-A3A8-1FE6F8708B5E}"/>
              </a:ext>
            </a:extLst>
          </p:cNvPr>
          <p:cNvSpPr txBox="1"/>
          <p:nvPr/>
        </p:nvSpPr>
        <p:spPr>
          <a:xfrm>
            <a:off x="5966048" y="1130053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0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상세 보기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</a:t>
            </a:r>
            <a:r>
              <a:rPr lang="ko-KR" altLang="en-US" sz="3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피드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추가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5224F637-5050-484F-A128-91896E5A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9F44B0CA-E3FF-4360-9FC9-47E616E5C532}"/>
              </a:ext>
            </a:extLst>
          </p:cNvPr>
          <p:cNvSpPr txBox="1"/>
          <p:nvPr/>
        </p:nvSpPr>
        <p:spPr>
          <a:xfrm>
            <a:off x="6588610" y="1255710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C3D751CB-D58B-4D9E-B3D1-C73B0587E38A}"/>
              </a:ext>
            </a:extLst>
          </p:cNvPr>
          <p:cNvGrpSpPr/>
          <p:nvPr/>
        </p:nvGrpSpPr>
        <p:grpSpPr>
          <a:xfrm>
            <a:off x="6553098" y="781744"/>
            <a:ext cx="2820804" cy="5977571"/>
            <a:chOff x="3542598" y="805940"/>
            <a:chExt cx="2820804" cy="5977571"/>
          </a:xfrm>
        </p:grpSpPr>
        <p:pic>
          <p:nvPicPr>
            <p:cNvPr id="272" name="Picture 2">
              <a:extLst>
                <a:ext uri="{FF2B5EF4-FFF2-40B4-BE49-F238E27FC236}">
                  <a16:creationId xmlns:a16="http://schemas.microsoft.com/office/drawing/2014/main" id="{7DEFE554-3E89-4115-B8E4-C59C8116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28A1BF0-7E7F-43A0-AA4E-E689C2BB2EFF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6C129BCB-E46B-4E21-886F-F6FA2FFE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44F9F2AF-63FA-4ABB-8630-A65A6201C49B}"/>
              </a:ext>
            </a:extLst>
          </p:cNvPr>
          <p:cNvSpPr txBox="1"/>
          <p:nvPr/>
        </p:nvSpPr>
        <p:spPr>
          <a:xfrm>
            <a:off x="6587235" y="1157085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F20D8B9-78B0-4559-BBCD-B6ED07491836}"/>
              </a:ext>
            </a:extLst>
          </p:cNvPr>
          <p:cNvSpPr txBox="1"/>
          <p:nvPr/>
        </p:nvSpPr>
        <p:spPr>
          <a:xfrm>
            <a:off x="6583112" y="1281274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7A4ECB3-5929-4D54-B116-283CE85D9C0B}"/>
              </a:ext>
            </a:extLst>
          </p:cNvPr>
          <p:cNvSpPr txBox="1"/>
          <p:nvPr/>
        </p:nvSpPr>
        <p:spPr>
          <a:xfrm>
            <a:off x="6583112" y="1112146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501A03AE-105F-412D-B83C-DE901FDBA53D}"/>
              </a:ext>
            </a:extLst>
          </p:cNvPr>
          <p:cNvGrpSpPr/>
          <p:nvPr/>
        </p:nvGrpSpPr>
        <p:grpSpPr>
          <a:xfrm>
            <a:off x="6588609" y="6045707"/>
            <a:ext cx="2751670" cy="369332"/>
            <a:chOff x="3816438" y="6012529"/>
            <a:chExt cx="2751670" cy="369332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89F48B13-A9E9-40A7-93C3-11939C4EDBD8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0" name="그림 279">
              <a:extLst>
                <a:ext uri="{FF2B5EF4-FFF2-40B4-BE49-F238E27FC236}">
                  <a16:creationId xmlns:a16="http://schemas.microsoft.com/office/drawing/2014/main" id="{28531AEE-DDFD-4182-BF50-D449BD4B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85D01439-456E-41E8-B33D-8D3F0D4C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2" name="사각형: 둥근 모서리 281">
              <a:extLst>
                <a:ext uri="{FF2B5EF4-FFF2-40B4-BE49-F238E27FC236}">
                  <a16:creationId xmlns:a16="http://schemas.microsoft.com/office/drawing/2014/main" id="{A091B79E-1FA5-4E80-BA67-195D153BB9F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598BAD23-18C3-4B52-83F2-D15EEC80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4836701-E093-4BBD-B029-AF6DD6E7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DE2D2411-3D06-4B76-908F-6A6E1355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294" name="그림 293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D27902C8-B76B-406F-85C8-B63BC65E32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1"/>
          <a:stretch/>
        </p:blipFill>
        <p:spPr>
          <a:xfrm>
            <a:off x="6574681" y="1403940"/>
            <a:ext cx="2785027" cy="738778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82ED335A-2B31-4111-A742-BE80C9DBFABF}"/>
              </a:ext>
            </a:extLst>
          </p:cNvPr>
          <p:cNvSpPr txBox="1"/>
          <p:nvPr/>
        </p:nvSpPr>
        <p:spPr>
          <a:xfrm>
            <a:off x="6560487" y="2147605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b="1" dirty="0">
                <a:solidFill>
                  <a:schemeClr val="tx1"/>
                </a:solidFill>
                <a:ea typeface="현대하모니 L" panose="02020603020101020101" pitchFamily="18" charset="-127"/>
              </a:rPr>
              <a:t>사진</a:t>
            </a:r>
          </a:p>
        </p:txBody>
      </p:sp>
      <p:pic>
        <p:nvPicPr>
          <p:cNvPr id="296" name="그림 295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258B922E-0837-47F5-8993-D70D83BDBE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3293" y="2426295"/>
            <a:ext cx="920064" cy="828262"/>
          </a:xfrm>
          <a:prstGeom prst="rect">
            <a:avLst/>
          </a:prstGeom>
        </p:spPr>
      </p:pic>
      <p:pic>
        <p:nvPicPr>
          <p:cNvPr id="317" name="그림 316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64D7B41A-FE8A-4350-89CB-69A12E63FBD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8417392" y="2427275"/>
            <a:ext cx="920064" cy="828262"/>
          </a:xfrm>
          <a:prstGeom prst="rect">
            <a:avLst/>
          </a:prstGeom>
        </p:spPr>
      </p:pic>
      <p:pic>
        <p:nvPicPr>
          <p:cNvPr id="318" name="그림 317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2E0F6823-439D-47BE-A7C5-B2432E818C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7504933" y="2424604"/>
            <a:ext cx="944859" cy="834568"/>
          </a:xfrm>
          <a:prstGeom prst="rect">
            <a:avLst/>
          </a:prstGeom>
        </p:spPr>
      </p:pic>
      <p:pic>
        <p:nvPicPr>
          <p:cNvPr id="319" name="그림 318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70C64059-7A5D-4C2F-96EF-9D8F9B493C3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6576448" y="3252819"/>
            <a:ext cx="944859" cy="834568"/>
          </a:xfrm>
          <a:prstGeom prst="rect">
            <a:avLst/>
          </a:prstGeom>
        </p:spPr>
      </p:pic>
      <p:pic>
        <p:nvPicPr>
          <p:cNvPr id="320" name="그림 319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DEA21874-730D-4B78-A12D-ED27E7781BC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7517330" y="3253185"/>
            <a:ext cx="920064" cy="828262"/>
          </a:xfrm>
          <a:prstGeom prst="rect">
            <a:avLst/>
          </a:prstGeom>
        </p:spPr>
      </p:pic>
      <p:pic>
        <p:nvPicPr>
          <p:cNvPr id="321" name="그림 320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9C24E4B5-39D2-4055-ADF5-68C6CDF85CA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8419937" y="3252819"/>
            <a:ext cx="944859" cy="834568"/>
          </a:xfrm>
          <a:prstGeom prst="rect">
            <a:avLst/>
          </a:prstGeom>
        </p:spPr>
      </p:pic>
      <p:pic>
        <p:nvPicPr>
          <p:cNvPr id="325" name="그림 324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528F3677-D98C-41FF-A53D-74D71332417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4485" y="4079390"/>
            <a:ext cx="936821" cy="82826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74A5FE3-0D1D-4B49-B54F-227638D12F14}"/>
              </a:ext>
            </a:extLst>
          </p:cNvPr>
          <p:cNvGrpSpPr/>
          <p:nvPr/>
        </p:nvGrpSpPr>
        <p:grpSpPr>
          <a:xfrm>
            <a:off x="124163" y="775970"/>
            <a:ext cx="2820804" cy="5977571"/>
            <a:chOff x="3470656" y="789741"/>
            <a:chExt cx="2820804" cy="5977571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27E17FF-F952-4D5F-92B5-7755AC0CC62D}"/>
                </a:ext>
              </a:extLst>
            </p:cNvPr>
            <p:cNvSpPr txBox="1"/>
            <p:nvPr/>
          </p:nvSpPr>
          <p:spPr>
            <a:xfrm>
              <a:off x="3506168" y="1263707"/>
              <a:ext cx="2751670" cy="5018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75680E7-1276-4A38-983E-851D1AF466EC}"/>
                </a:ext>
              </a:extLst>
            </p:cNvPr>
            <p:cNvGrpSpPr/>
            <p:nvPr/>
          </p:nvGrpSpPr>
          <p:grpSpPr>
            <a:xfrm>
              <a:off x="3470656" y="789741"/>
              <a:ext cx="2820804" cy="5977571"/>
              <a:chOff x="3542598" y="805940"/>
              <a:chExt cx="2820804" cy="5977571"/>
            </a:xfrm>
          </p:grpSpPr>
          <p:pic>
            <p:nvPicPr>
              <p:cNvPr id="190" name="Picture 2">
                <a:extLst>
                  <a:ext uri="{FF2B5EF4-FFF2-40B4-BE49-F238E27FC236}">
                    <a16:creationId xmlns:a16="http://schemas.microsoft.com/office/drawing/2014/main" id="{6AF2CF26-C3FE-444B-8417-EFB61E6116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F44AF19-C788-44E0-9B8F-EDA930FDC349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2" name="그림 191">
                <a:extLst>
                  <a:ext uri="{FF2B5EF4-FFF2-40B4-BE49-F238E27FC236}">
                    <a16:creationId xmlns:a16="http://schemas.microsoft.com/office/drawing/2014/main" id="{C11E739A-D4A3-4F7F-9A52-1CBC74616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D1D95AC-9604-4FDA-A011-F4B80D0CE76E}"/>
                </a:ext>
              </a:extLst>
            </p:cNvPr>
            <p:cNvSpPr txBox="1"/>
            <p:nvPr/>
          </p:nvSpPr>
          <p:spPr>
            <a:xfrm>
              <a:off x="3504793" y="1165082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6341EFC-E5E2-4748-9CF1-E6D4F63FF838}"/>
                </a:ext>
              </a:extLst>
            </p:cNvPr>
            <p:cNvSpPr txBox="1"/>
            <p:nvPr/>
          </p:nvSpPr>
          <p:spPr>
            <a:xfrm>
              <a:off x="3500670" y="1289271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8B97FEB-C396-4920-807F-D842C20C6BC4}"/>
                </a:ext>
              </a:extLst>
            </p:cNvPr>
            <p:cNvSpPr txBox="1"/>
            <p:nvPr/>
          </p:nvSpPr>
          <p:spPr>
            <a:xfrm>
              <a:off x="3500670" y="1120143"/>
              <a:ext cx="27599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 </a:t>
              </a:r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새 게시물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8E48F7BF-A06E-44B4-8CDD-7CD44E1313FC}"/>
                </a:ext>
              </a:extLst>
            </p:cNvPr>
            <p:cNvGrpSpPr/>
            <p:nvPr/>
          </p:nvGrpSpPr>
          <p:grpSpPr>
            <a:xfrm>
              <a:off x="3506167" y="6053704"/>
              <a:ext cx="2751670" cy="369332"/>
              <a:chOff x="3816438" y="6012529"/>
              <a:chExt cx="2751670" cy="369332"/>
            </a:xfrm>
          </p:grpSpPr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5926424-A498-4AA6-9E92-D1D6EA11FD1D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98" name="그림 197">
                <a:extLst>
                  <a:ext uri="{FF2B5EF4-FFF2-40B4-BE49-F238E27FC236}">
                    <a16:creationId xmlns:a16="http://schemas.microsoft.com/office/drawing/2014/main" id="{295E3F42-FDEB-4B60-8509-E1818FC86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99" name="그림 198">
                <a:extLst>
                  <a:ext uri="{FF2B5EF4-FFF2-40B4-BE49-F238E27FC236}">
                    <a16:creationId xmlns:a16="http://schemas.microsoft.com/office/drawing/2014/main" id="{5466140C-E42C-4CBC-BBE0-3EE28253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B2D9122B-7BFB-45B5-98C6-BD91D3D97BEF}"/>
                  </a:ext>
                </a:extLst>
              </p:cNvPr>
              <p:cNvSpPr/>
              <p:nvPr/>
            </p:nvSpPr>
            <p:spPr>
              <a:xfrm>
                <a:off x="3882006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201" name="그림 200">
                <a:extLst>
                  <a:ext uri="{FF2B5EF4-FFF2-40B4-BE49-F238E27FC236}">
                    <a16:creationId xmlns:a16="http://schemas.microsoft.com/office/drawing/2014/main" id="{628C33A4-1ACF-40C7-BCA6-5E3DFABAA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202" name="그림 201">
                <a:extLst>
                  <a:ext uri="{FF2B5EF4-FFF2-40B4-BE49-F238E27FC236}">
                    <a16:creationId xmlns:a16="http://schemas.microsoft.com/office/drawing/2014/main" id="{4990D8D1-4A29-47A7-93AA-3345EF9F8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203" name="그림 202">
                <a:extLst>
                  <a:ext uri="{FF2B5EF4-FFF2-40B4-BE49-F238E27FC236}">
                    <a16:creationId xmlns:a16="http://schemas.microsoft.com/office/drawing/2014/main" id="{561A7724-944B-43B8-9906-73F8EE6D0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B57259B8-F12C-4488-AC01-1574F556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47937" y="3416550"/>
              <a:ext cx="280602" cy="303160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ABF47AC-E3D8-420F-B8AF-88ED1315D5AB}"/>
                </a:ext>
              </a:extLst>
            </p:cNvPr>
            <p:cNvSpPr txBox="1"/>
            <p:nvPr/>
          </p:nvSpPr>
          <p:spPr>
            <a:xfrm>
              <a:off x="3918756" y="3439348"/>
              <a:ext cx="7424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44B5D3A-D0EF-4DBE-9098-3436EF09CDB0}"/>
                </a:ext>
              </a:extLst>
            </p:cNvPr>
            <p:cNvSpPr txBox="1"/>
            <p:nvPr/>
          </p:nvSpPr>
          <p:spPr>
            <a:xfrm>
              <a:off x="3627401" y="3778257"/>
              <a:ext cx="26085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내용을 입력해주세요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70EE04BA-386E-4B6C-A3A8-1FE6F8708B5E}"/>
                </a:ext>
              </a:extLst>
            </p:cNvPr>
            <p:cNvSpPr txBox="1"/>
            <p:nvPr/>
          </p:nvSpPr>
          <p:spPr>
            <a:xfrm>
              <a:off x="5966048" y="1130053"/>
              <a:ext cx="3000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ea typeface="현대하모니 L" panose="02020603020101020101" pitchFamily="18" charset="-127"/>
                </a:rPr>
                <a:t>&gt;</a:t>
              </a:r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7BED52-ED01-4E04-8C27-716E15C69046}"/>
                </a:ext>
              </a:extLst>
            </p:cNvPr>
            <p:cNvSpPr txBox="1"/>
            <p:nvPr/>
          </p:nvSpPr>
          <p:spPr>
            <a:xfrm>
              <a:off x="3549651" y="1475652"/>
              <a:ext cx="2624239" cy="2616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b="1" dirty="0" err="1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킵러닝크루</a:t>
              </a:r>
              <a:endParaRPr lang="ko-KR" altLang="en-US" sz="11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21F0C8-83B8-4470-ADA1-373EB6401339}"/>
                </a:ext>
              </a:extLst>
            </p:cNvPr>
            <p:cNvSpPr/>
            <p:nvPr/>
          </p:nvSpPr>
          <p:spPr>
            <a:xfrm>
              <a:off x="3579259" y="3352957"/>
              <a:ext cx="2624239" cy="1567548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7769C7F-C31C-475F-8D23-48674209FFBC}"/>
                </a:ext>
              </a:extLst>
            </p:cNvPr>
            <p:cNvSpPr txBox="1"/>
            <p:nvPr/>
          </p:nvSpPr>
          <p:spPr>
            <a:xfrm>
              <a:off x="4498840" y="4930562"/>
              <a:ext cx="1737122" cy="2000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0/200</a:t>
              </a:r>
              <a:endPara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3F521FCC-8CCE-4785-9CA9-7E008B5B0378}"/>
                </a:ext>
              </a:extLst>
            </p:cNvPr>
            <p:cNvSpPr/>
            <p:nvPr/>
          </p:nvSpPr>
          <p:spPr>
            <a:xfrm>
              <a:off x="3571184" y="5197444"/>
              <a:ext cx="2624239" cy="272982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549CC2-CA62-4CD0-9A9C-FCE208622B5C}"/>
                </a:ext>
              </a:extLst>
            </p:cNvPr>
            <p:cNvSpPr txBox="1"/>
            <p:nvPr/>
          </p:nvSpPr>
          <p:spPr>
            <a:xfrm>
              <a:off x="3587099" y="5232804"/>
              <a:ext cx="26085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지금 어디에 있나요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? : ____________________________</a:t>
              </a:r>
              <a:endPara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FA1511-A401-43C6-A80D-50CCF0053EBA}"/>
              </a:ext>
            </a:extLst>
          </p:cNvPr>
          <p:cNvSpPr/>
          <p:nvPr/>
        </p:nvSpPr>
        <p:spPr>
          <a:xfrm>
            <a:off x="1350237" y="2348801"/>
            <a:ext cx="372066" cy="26161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DA0A309-E6DE-47AD-B06B-074723A54C3A}"/>
              </a:ext>
            </a:extLst>
          </p:cNvPr>
          <p:cNvSpPr txBox="1"/>
          <p:nvPr/>
        </p:nvSpPr>
        <p:spPr>
          <a:xfrm>
            <a:off x="216225" y="2659687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눌러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사진을 추가해보세요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EEFB796-64A5-4D3F-9726-0DDEA6121C41}"/>
              </a:ext>
            </a:extLst>
          </p:cNvPr>
          <p:cNvGrpSpPr/>
          <p:nvPr/>
        </p:nvGrpSpPr>
        <p:grpSpPr>
          <a:xfrm>
            <a:off x="3202295" y="775970"/>
            <a:ext cx="2820804" cy="5977571"/>
            <a:chOff x="3470656" y="789741"/>
            <a:chExt cx="2820804" cy="597757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5440A53-675D-43CB-8B17-05B60D0B6D91}"/>
                </a:ext>
              </a:extLst>
            </p:cNvPr>
            <p:cNvSpPr txBox="1"/>
            <p:nvPr/>
          </p:nvSpPr>
          <p:spPr>
            <a:xfrm>
              <a:off x="3506168" y="1263707"/>
              <a:ext cx="2751670" cy="5018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05C1416E-FAF5-49DE-AD04-B2FAA82B4D13}"/>
                </a:ext>
              </a:extLst>
            </p:cNvPr>
            <p:cNvGrpSpPr/>
            <p:nvPr/>
          </p:nvGrpSpPr>
          <p:grpSpPr>
            <a:xfrm>
              <a:off x="3470656" y="789741"/>
              <a:ext cx="2820804" cy="5977571"/>
              <a:chOff x="3542598" y="805940"/>
              <a:chExt cx="2820804" cy="5977571"/>
            </a:xfrm>
          </p:grpSpPr>
          <p:pic>
            <p:nvPicPr>
              <p:cNvPr id="166" name="Picture 2">
                <a:extLst>
                  <a:ext uri="{FF2B5EF4-FFF2-40B4-BE49-F238E27FC236}">
                    <a16:creationId xmlns:a16="http://schemas.microsoft.com/office/drawing/2014/main" id="{AA58EBF6-6C61-4AA6-AFDD-3FABA74E5C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03F52803-8116-4DC6-A387-7A0D1CF7960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8" name="그림 167">
                <a:extLst>
                  <a:ext uri="{FF2B5EF4-FFF2-40B4-BE49-F238E27FC236}">
                    <a16:creationId xmlns:a16="http://schemas.microsoft.com/office/drawing/2014/main" id="{CEF1AE2D-EDFA-4816-BA8D-F4B4CB2EF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34EE1B8-7715-49D1-BAEC-803998723C7F}"/>
                </a:ext>
              </a:extLst>
            </p:cNvPr>
            <p:cNvSpPr txBox="1"/>
            <p:nvPr/>
          </p:nvSpPr>
          <p:spPr>
            <a:xfrm>
              <a:off x="3504793" y="1165082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0BB7CD0-A627-4BCE-BA55-8F5964EBA306}"/>
                </a:ext>
              </a:extLst>
            </p:cNvPr>
            <p:cNvSpPr txBox="1"/>
            <p:nvPr/>
          </p:nvSpPr>
          <p:spPr>
            <a:xfrm>
              <a:off x="3500670" y="1289271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FC45C30-93BA-47E7-B8FF-9534520C9F8F}"/>
                </a:ext>
              </a:extLst>
            </p:cNvPr>
            <p:cNvSpPr txBox="1"/>
            <p:nvPr/>
          </p:nvSpPr>
          <p:spPr>
            <a:xfrm>
              <a:off x="3500670" y="1120143"/>
              <a:ext cx="27599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 </a:t>
              </a:r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새 게시물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DFBCBDC6-993A-4505-A816-4D4182EA6032}"/>
                </a:ext>
              </a:extLst>
            </p:cNvPr>
            <p:cNvGrpSpPr/>
            <p:nvPr/>
          </p:nvGrpSpPr>
          <p:grpSpPr>
            <a:xfrm>
              <a:off x="3506167" y="6053704"/>
              <a:ext cx="2751670" cy="369332"/>
              <a:chOff x="3816438" y="6012529"/>
              <a:chExt cx="2751670" cy="369332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D8A4431-EA36-48B4-93F6-9AF71D6E216E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0DE72937-E6D8-49F2-994A-7BD8F6EB1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82B478F3-4870-445A-968D-C38B4C347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sp>
            <p:nvSpPr>
              <p:cNvPr id="162" name="사각형: 둥근 모서리 161">
                <a:extLst>
                  <a:ext uri="{FF2B5EF4-FFF2-40B4-BE49-F238E27FC236}">
                    <a16:creationId xmlns:a16="http://schemas.microsoft.com/office/drawing/2014/main" id="{D70A44DA-76F4-4066-A167-2E99837AE2FA}"/>
                  </a:ext>
                </a:extLst>
              </p:cNvPr>
              <p:cNvSpPr/>
              <p:nvPr/>
            </p:nvSpPr>
            <p:spPr>
              <a:xfrm>
                <a:off x="3882006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8C51B91C-A5E6-461E-8AB3-919C04A2D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6626A41E-CB1F-4FE5-955A-B3645E4C8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744183C7-5C11-446D-8186-6F9C0B551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</p:grp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8632A1EC-136C-47D1-9261-290B89470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47937" y="3416550"/>
              <a:ext cx="280602" cy="3031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F640254-9F6E-4328-8B8F-F3A47CAB31CA}"/>
                </a:ext>
              </a:extLst>
            </p:cNvPr>
            <p:cNvSpPr txBox="1"/>
            <p:nvPr/>
          </p:nvSpPr>
          <p:spPr>
            <a:xfrm>
              <a:off x="3918756" y="3439348"/>
              <a:ext cx="7424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170227C-06F2-4BF6-90B6-04E5F530A8A9}"/>
                </a:ext>
              </a:extLst>
            </p:cNvPr>
            <p:cNvSpPr txBox="1"/>
            <p:nvPr/>
          </p:nvSpPr>
          <p:spPr>
            <a:xfrm>
              <a:off x="3627401" y="3778257"/>
              <a:ext cx="2608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날씨 좋다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….</a:t>
              </a:r>
            </a:p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그냥 좋다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….</a:t>
              </a:r>
              <a:endPara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7E87FE4-2977-4B1E-8126-EC01350EE427}"/>
                </a:ext>
              </a:extLst>
            </p:cNvPr>
            <p:cNvSpPr txBox="1"/>
            <p:nvPr/>
          </p:nvSpPr>
          <p:spPr>
            <a:xfrm>
              <a:off x="5966048" y="1130053"/>
              <a:ext cx="3000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ea typeface="현대하모니 L" panose="02020603020101020101" pitchFamily="18" charset="-127"/>
                </a:rPr>
                <a:t>&gt;</a:t>
              </a:r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A540A86-7973-4194-9A97-D0440BB02A1B}"/>
                </a:ext>
              </a:extLst>
            </p:cNvPr>
            <p:cNvSpPr txBox="1"/>
            <p:nvPr/>
          </p:nvSpPr>
          <p:spPr>
            <a:xfrm>
              <a:off x="3549651" y="1475652"/>
              <a:ext cx="2624239" cy="2616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b="1" dirty="0" err="1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킵러닝크루</a:t>
              </a:r>
              <a:endParaRPr lang="ko-KR" altLang="en-US" sz="11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EA02995A-9092-4B01-B64E-FBDCA4686444}"/>
                </a:ext>
              </a:extLst>
            </p:cNvPr>
            <p:cNvSpPr/>
            <p:nvPr/>
          </p:nvSpPr>
          <p:spPr>
            <a:xfrm>
              <a:off x="3579259" y="3352957"/>
              <a:ext cx="2624239" cy="1567548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DDFE256-12B7-4B18-8B33-7B8AF962E294}"/>
                </a:ext>
              </a:extLst>
            </p:cNvPr>
            <p:cNvSpPr txBox="1"/>
            <p:nvPr/>
          </p:nvSpPr>
          <p:spPr>
            <a:xfrm>
              <a:off x="4512482" y="4930562"/>
              <a:ext cx="1737122" cy="2000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0/200</a:t>
              </a:r>
              <a:endPara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BC11411-7361-4512-AED1-ACEBE490FDE0}"/>
                </a:ext>
              </a:extLst>
            </p:cNvPr>
            <p:cNvSpPr/>
            <p:nvPr/>
          </p:nvSpPr>
          <p:spPr>
            <a:xfrm>
              <a:off x="3571184" y="5197444"/>
              <a:ext cx="2624239" cy="272982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7C2D30F-FFC5-40D7-952D-EEE3B4A3166C}"/>
                </a:ext>
              </a:extLst>
            </p:cNvPr>
            <p:cNvSpPr txBox="1"/>
            <p:nvPr/>
          </p:nvSpPr>
          <p:spPr>
            <a:xfrm>
              <a:off x="3587099" y="5232804"/>
              <a:ext cx="26085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지금 어디에 있나요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? : </a:t>
              </a:r>
              <a:r>
                <a:rPr lang="ko-KR" altLang="en-US" sz="8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제주 말머리운하 근처 </a:t>
              </a:r>
              <a:endPara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71" name="그림 170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B9E04D87-FE11-4F92-A5B6-75E30FC0A3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28" y="1768430"/>
            <a:ext cx="2608561" cy="14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1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8DFDB88A-BC7C-4925-AE09-CAB3F24C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6" y="1639616"/>
            <a:ext cx="5009874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58444" y="520650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355" y="5293766"/>
            <a:ext cx="228282" cy="348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E09D7C-7B56-42E5-8C2D-5397B6BFEC65}"/>
              </a:ext>
            </a:extLst>
          </p:cNvPr>
          <p:cNvSpPr txBox="1"/>
          <p:nvPr/>
        </p:nvSpPr>
        <p:spPr>
          <a:xfrm>
            <a:off x="1168676" y="5206504"/>
            <a:ext cx="901424" cy="3902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36000" rIns="36000" bIns="36000" rtlCol="0" anchor="ctr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</a:p>
        </p:txBody>
      </p:sp>
    </p:spTree>
    <p:extLst>
      <p:ext uri="{BB962C8B-B14F-4D97-AF65-F5344CB8AC3E}">
        <p14:creationId xmlns:p14="http://schemas.microsoft.com/office/powerpoint/2010/main" val="2838083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23ACDB7-6EAE-4833-96EB-5B39A096390C}"/>
              </a:ext>
            </a:extLst>
          </p:cNvPr>
          <p:cNvSpPr/>
          <p:nvPr/>
        </p:nvSpPr>
        <p:spPr>
          <a:xfrm>
            <a:off x="1168674" y="1487790"/>
            <a:ext cx="7442525" cy="4186407"/>
          </a:xfrm>
          <a:prstGeom prst="roundRect">
            <a:avLst>
              <a:gd name="adj" fmla="val 269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7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92B32D5E-1440-42F5-AEE0-C1AC61D6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5" y="125825"/>
            <a:ext cx="7442525" cy="41864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5B1240B-6C9C-4C80-A4C2-1D1DED92D651}"/>
              </a:ext>
            </a:extLst>
          </p:cNvPr>
          <p:cNvGrpSpPr/>
          <p:nvPr/>
        </p:nvGrpSpPr>
        <p:grpSpPr>
          <a:xfrm>
            <a:off x="7321504" y="4355876"/>
            <a:ext cx="1352757" cy="523220"/>
            <a:chOff x="7321504" y="4355876"/>
            <a:chExt cx="1352757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C47AEA-145F-40D6-81E5-5FC501FE6822}"/>
                </a:ext>
              </a:extLst>
            </p:cNvPr>
            <p:cNvSpPr txBox="1"/>
            <p:nvPr/>
          </p:nvSpPr>
          <p:spPr>
            <a:xfrm>
              <a:off x="7321504" y="4355876"/>
              <a:ext cx="1352757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12</a:t>
              </a:r>
              <a:endPara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5DE9F23-9401-4224-95CC-DC9A0F55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75" b="92806" l="8791" r="89011">
                          <a14:foregroundMark x1="52747" y1="6475" x2="52747" y2="6475"/>
                          <a14:foregroundMark x1="51648" y1="70504" x2="51648" y2="70504"/>
                          <a14:foregroundMark x1="46154" y1="63309" x2="59341" y2="72662"/>
                          <a14:foregroundMark x1="26374" y1="92806" x2="74725" y2="92806"/>
                          <a14:foregroundMark x1="80220" y1="21583" x2="80220" y2="21583"/>
                          <a14:foregroundMark x1="80220" y1="20863" x2="80220" y2="20863"/>
                          <a14:backgroundMark x1="83516" y1="20863" x2="83516" y2="208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07415" y="4443138"/>
              <a:ext cx="228282" cy="3486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425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039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4433</TotalTime>
  <Words>2076</Words>
  <Application>Microsoft Office PowerPoint</Application>
  <PresentationFormat>A4 용지(210x297mm)</PresentationFormat>
  <Paragraphs>614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맑은 고딕</vt:lpstr>
      <vt:lpstr>현대하모니 B</vt:lpstr>
      <vt:lpstr>현대하모니 L</vt:lpstr>
      <vt:lpstr>현대하모니 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움직이는 교회 앱 기획자료</dc:title>
  <dc:creator>Kim Noni</dc:creator>
  <cp:lastModifiedBy>Kim Noni</cp:lastModifiedBy>
  <cp:revision>100</cp:revision>
  <dcterms:created xsi:type="dcterms:W3CDTF">2020-09-28T01:34:24Z</dcterms:created>
  <dcterms:modified xsi:type="dcterms:W3CDTF">2022-03-13T06:54:46Z</dcterms:modified>
</cp:coreProperties>
</file>